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notesSlides/notesSlide2.xml" ContentType="application/vnd.openxmlformats-officedocument.presentationml.notesSlide+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notesSlides/notesSlide3.xml" ContentType="application/vnd.openxmlformats-officedocument.presentationml.notesSlide+xml"/>
  <Override PartName="/ppt/tags/tag16.xml" ContentType="application/vnd.openxmlformats-officedocument.presentationml.tags+xml"/>
  <Override PartName="/ppt/tags/tag17.xml" ContentType="application/vnd.openxmlformats-officedocument.presentationml.tags+xml"/>
  <Override PartName="/ppt/notesSlides/notesSlide4.xml" ContentType="application/vnd.openxmlformats-officedocument.presentationml.notesSlide+xml"/>
  <Override PartName="/ppt/tags/tag18.xml" ContentType="application/vnd.openxmlformats-officedocument.presentationml.tags+xml"/>
  <Override PartName="/ppt/tags/tag19.xml" ContentType="application/vnd.openxmlformats-officedocument.presentationml.tags+xml"/>
  <Override PartName="/ppt/notesSlides/notesSlide5.xml" ContentType="application/vnd.openxmlformats-officedocument.presentationml.notesSlide+xml"/>
  <Override PartName="/ppt/tags/tag20.xml" ContentType="application/vnd.openxmlformats-officedocument.presentationml.tags+xml"/>
  <Override PartName="/ppt/notesSlides/notesSlide6.xml" ContentType="application/vnd.openxmlformats-officedocument.presentationml.notesSlide+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1"/>
  </p:notesMasterIdLst>
  <p:sldIdLst>
    <p:sldId id="381" r:id="rId2"/>
    <p:sldId id="267" r:id="rId3"/>
    <p:sldId id="370" r:id="rId4"/>
    <p:sldId id="277" r:id="rId5"/>
    <p:sldId id="368" r:id="rId6"/>
    <p:sldId id="366" r:id="rId7"/>
    <p:sldId id="264" r:id="rId8"/>
    <p:sldId id="265" r:id="rId9"/>
    <p:sldId id="268" r:id="rId10"/>
    <p:sldId id="275" r:id="rId11"/>
    <p:sldId id="362" r:id="rId12"/>
    <p:sldId id="369" r:id="rId13"/>
    <p:sldId id="361" r:id="rId14"/>
    <p:sldId id="279" r:id="rId15"/>
    <p:sldId id="359" r:id="rId16"/>
    <p:sldId id="360" r:id="rId17"/>
    <p:sldId id="282" r:id="rId18"/>
    <p:sldId id="378" r:id="rId19"/>
    <p:sldId id="377" r:id="rId20"/>
    <p:sldId id="379" r:id="rId21"/>
    <p:sldId id="375" r:id="rId22"/>
    <p:sldId id="383" r:id="rId23"/>
    <p:sldId id="384" r:id="rId24"/>
    <p:sldId id="385" r:id="rId25"/>
    <p:sldId id="382" r:id="rId26"/>
    <p:sldId id="330" r:id="rId27"/>
    <p:sldId id="331" r:id="rId28"/>
    <p:sldId id="345" r:id="rId29"/>
    <p:sldId id="344" r:id="rId30"/>
  </p:sldIdLst>
  <p:sldSz cx="9144000" cy="6858000" type="screen4x3"/>
  <p:notesSz cx="6858000" cy="9144000"/>
  <p:custDataLst>
    <p:tags r:id="rId32"/>
  </p:custDataLst>
  <p:defaultTextStyle>
    <a:defPPr>
      <a:defRPr lang="en-US"/>
    </a:defPPr>
    <a:lvl1pPr algn="l" rtl="0" eaLnBrk="0" fontAlgn="base" hangingPunct="0">
      <a:spcBef>
        <a:spcPct val="0"/>
      </a:spcBef>
      <a:spcAft>
        <a:spcPct val="0"/>
      </a:spcAft>
      <a:defRPr kern="1200">
        <a:solidFill>
          <a:schemeClr val="tx1"/>
        </a:solidFill>
        <a:latin typeface="Trebuchet MS" panose="020B0603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Trebuchet MS" panose="020B0603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Trebuchet MS" panose="020B0603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Trebuchet MS" panose="020B0603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Trebuchet MS" panose="020B0603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Trebuchet MS" panose="020B0603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Trebuchet MS" panose="020B0603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Trebuchet MS" panose="020B0603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Trebuchet MS" panose="020B0603020202020204" pitchFamily="34" charset="0"/>
        <a:ea typeface="+mn-ea"/>
        <a:cs typeface="Arial" panose="020B0604020202020204" pitchFamily="34" charset="0"/>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91DBF"/>
    <a:srgbClr val="F43622"/>
    <a:srgbClr val="009900"/>
    <a:srgbClr val="FF0066"/>
    <a:srgbClr val="0000FF"/>
    <a:srgbClr val="BE12B6"/>
    <a:srgbClr val="FF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4" autoAdjust="0"/>
    <p:restoredTop sz="94671" autoAdjust="0"/>
  </p:normalViewPr>
  <p:slideViewPr>
    <p:cSldViewPr>
      <p:cViewPr varScale="1">
        <p:scale>
          <a:sx n="45" d="100"/>
          <a:sy n="45" d="100"/>
        </p:scale>
        <p:origin x="-1272" y="-108"/>
      </p:cViewPr>
      <p:guideLst>
        <p:guide orient="horz" pos="2160"/>
        <p:guide pos="2880"/>
      </p:guideLst>
    </p:cSldViewPr>
  </p:slideViewPr>
  <p:notesTextViewPr>
    <p:cViewPr>
      <p:scale>
        <a:sx n="1" d="1"/>
        <a:sy n="1" d="1"/>
      </p:scale>
      <p:origin x="0" y="0"/>
    </p:cViewPr>
  </p:notesTextViewPr>
  <p:sorterViewPr>
    <p:cViewPr>
      <p:scale>
        <a:sx n="100" d="100"/>
        <a:sy n="100" d="100"/>
      </p:scale>
      <p:origin x="0" y="1424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a:cs typeface="Arial" charset="0"/>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eaLnBrk="1" hangingPunct="1">
              <a:defRPr sz="1200">
                <a:cs typeface="Arial" charset="0"/>
              </a:defRPr>
            </a:lvl1pPr>
          </a:lstStyle>
          <a:p>
            <a:pPr>
              <a:defRPr/>
            </a:pPr>
            <a:fld id="{85C8FD1A-6C93-4F0B-BB5B-1FA4CA0BAF69}" type="datetimeFigureOut">
              <a:rPr lang="en-US"/>
              <a:pPr>
                <a:defRPr/>
              </a:pPr>
              <a:t>3/19/2022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hangingPunct="1">
              <a:defRPr sz="1200">
                <a:cs typeface="Arial" charset="0"/>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A364F949-0DE2-470B-B289-DD9A1C494599}" type="slidenum">
              <a:rPr lang="en-US" altLang="vi-VN"/>
              <a:pPr>
                <a:defRPr/>
              </a:pPr>
              <a:t>‹#›</a:t>
            </a:fld>
            <a:endParaRPr lang="en-US" altLang="vi-VN"/>
          </a:p>
        </p:txBody>
      </p:sp>
    </p:spTree>
    <p:extLst>
      <p:ext uri="{BB962C8B-B14F-4D97-AF65-F5344CB8AC3E}">
        <p14:creationId xmlns:p14="http://schemas.microsoft.com/office/powerpoint/2010/main" val="296378024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903D359-AF1A-4147-9427-98300EA05540}" type="slidenum">
              <a:rPr lang="en-US" smtClean="0"/>
              <a:pPr eaLnBrk="1" hangingPunct="1"/>
              <a:t>1</a:t>
            </a:fld>
            <a:endParaRPr lang="en-US" smtClean="0"/>
          </a:p>
        </p:txBody>
      </p:sp>
      <p:sp>
        <p:nvSpPr>
          <p:cNvPr id="21507"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FC878B1B-2193-401E-98D3-03E4DB08BDBB}" type="slidenum">
              <a:rPr lang="en-US" sz="1200"/>
              <a:pPr algn="r" eaLnBrk="1" hangingPunct="1"/>
              <a:t>1</a:t>
            </a:fld>
            <a:endParaRPr lang="en-US" sz="1200"/>
          </a:p>
        </p:txBody>
      </p:sp>
      <p:sp>
        <p:nvSpPr>
          <p:cNvPr id="21508" name="Rectangle 2"/>
          <p:cNvSpPr>
            <a:spLocks noGrp="1" noRot="1" noChangeAspect="1" noChangeArrowheads="1" noTextEdit="1"/>
          </p:cNvSpPr>
          <p:nvPr>
            <p:ph type="sldImg"/>
          </p:nvPr>
        </p:nvSpPr>
        <p:spPr>
          <a:ln/>
        </p:spPr>
      </p:sp>
      <p:sp>
        <p:nvSpPr>
          <p:cNvPr id="21509" name="Rectangle 3"/>
          <p:cNvSpPr>
            <a:spLocks noGrp="1" noChangeArrowheads="1"/>
          </p:cNvSpPr>
          <p:nvPr>
            <p:ph type="body" idx="1"/>
          </p:nvPr>
        </p:nvSpPr>
        <p:spPr>
          <a:noFill/>
        </p:spPr>
        <p:txBody>
          <a:bodyPr/>
          <a:lstStyle/>
          <a:p>
            <a:pPr eaLnBrk="1" hangingPunct="1">
              <a:lnSpc>
                <a:spcPct val="90000"/>
              </a:lnSpc>
            </a:pPr>
            <a:endParaRPr lang="en-US" sz="1000" smtClean="0"/>
          </a:p>
          <a:p>
            <a:pPr eaLnBrk="1" hangingPunct="1">
              <a:lnSpc>
                <a:spcPct val="90000"/>
              </a:lnSpc>
            </a:pPr>
            <a:endParaRPr lang="en-US" sz="1000" smtClean="0"/>
          </a:p>
          <a:p>
            <a:pPr eaLnBrk="1" hangingPunct="1">
              <a:lnSpc>
                <a:spcPct val="90000"/>
              </a:lnSpc>
            </a:pPr>
            <a:endParaRPr lang="en-US" sz="1000" smtClean="0"/>
          </a:p>
          <a:p>
            <a:pPr eaLnBrk="1" hangingPunct="1">
              <a:lnSpc>
                <a:spcPct val="90000"/>
              </a:lnSpc>
            </a:pPr>
            <a:endParaRPr lang="en-US" sz="1000" smtClean="0"/>
          </a:p>
          <a:p>
            <a:pPr eaLnBrk="1" hangingPunct="1">
              <a:lnSpc>
                <a:spcPct val="90000"/>
              </a:lnSpc>
            </a:pPr>
            <a:endParaRPr lang="en-US" sz="1000" smtClean="0"/>
          </a:p>
          <a:p>
            <a:pPr eaLnBrk="1" hangingPunct="1">
              <a:lnSpc>
                <a:spcPct val="90000"/>
              </a:lnSpc>
            </a:pPr>
            <a:endParaRPr lang="en-US" sz="100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364F949-0DE2-470B-B289-DD9A1C494599}" type="slidenum">
              <a:rPr lang="en-US" altLang="vi-VN" smtClean="0"/>
              <a:pPr>
                <a:defRPr/>
              </a:pPr>
              <a:t>6</a:t>
            </a:fld>
            <a:endParaRPr lang="en-US" altLang="vi-VN"/>
          </a:p>
        </p:txBody>
      </p:sp>
    </p:spTree>
    <p:extLst>
      <p:ext uri="{BB962C8B-B14F-4D97-AF65-F5344CB8AC3E}">
        <p14:creationId xmlns:p14="http://schemas.microsoft.com/office/powerpoint/2010/main" val="16084365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vi-VN" smtClean="0"/>
              <a:t>Lề trang văn bản gồm những lề nào?</a:t>
            </a:r>
          </a:p>
        </p:txBody>
      </p:sp>
    </p:spTree>
    <p:extLst>
      <p:ext uri="{BB962C8B-B14F-4D97-AF65-F5344CB8AC3E}">
        <p14:creationId xmlns:p14="http://schemas.microsoft.com/office/powerpoint/2010/main" val="39136640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vi-VN" altLang="vi-VN" smtClean="0">
              <a:latin typeface="Calibri" panose="020F0502020204030204" pitchFamily="34" charset="0"/>
            </a:endParaRPr>
          </a:p>
        </p:txBody>
      </p:sp>
    </p:spTree>
    <p:extLst>
      <p:ext uri="{BB962C8B-B14F-4D97-AF65-F5344CB8AC3E}">
        <p14:creationId xmlns:p14="http://schemas.microsoft.com/office/powerpoint/2010/main" val="37533167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6"/>
          <p:cNvSpPr>
            <a:spLocks noGrp="1" noChangeArrowheads="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rebuchet MS" panose="020B0603020202020204" pitchFamily="34" charset="0"/>
                <a:cs typeface="Arial" panose="020B0604020202020204" pitchFamily="34" charset="0"/>
              </a:defRPr>
            </a:lvl1pPr>
            <a:lvl2pPr marL="742950" indent="-285750">
              <a:defRPr>
                <a:solidFill>
                  <a:schemeClr val="tx1"/>
                </a:solidFill>
                <a:latin typeface="Trebuchet MS" panose="020B0603020202020204" pitchFamily="34" charset="0"/>
                <a:cs typeface="Arial" panose="020B0604020202020204" pitchFamily="34" charset="0"/>
              </a:defRPr>
            </a:lvl2pPr>
            <a:lvl3pPr marL="1143000" indent="-228600">
              <a:defRPr>
                <a:solidFill>
                  <a:schemeClr val="tx1"/>
                </a:solidFill>
                <a:latin typeface="Trebuchet MS" panose="020B0603020202020204" pitchFamily="34" charset="0"/>
                <a:cs typeface="Arial" panose="020B0604020202020204" pitchFamily="34" charset="0"/>
              </a:defRPr>
            </a:lvl3pPr>
            <a:lvl4pPr marL="1600200" indent="-228600">
              <a:defRPr>
                <a:solidFill>
                  <a:schemeClr val="tx1"/>
                </a:solidFill>
                <a:latin typeface="Trebuchet MS" panose="020B0603020202020204" pitchFamily="34" charset="0"/>
                <a:cs typeface="Arial" panose="020B0604020202020204" pitchFamily="34" charset="0"/>
              </a:defRPr>
            </a:lvl4pPr>
            <a:lvl5pPr marL="2057400" indent="-228600">
              <a:defRPr>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9pPr>
          </a:lstStyle>
          <a:p>
            <a:r>
              <a:rPr lang="en-US" altLang="vi-VN" smtClean="0"/>
              <a:t>Nguuen</a:t>
            </a:r>
          </a:p>
        </p:txBody>
      </p:sp>
      <p:sp>
        <p:nvSpPr>
          <p:cNvPr id="2457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8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vi-VN" altLang="vi-VN" smtClean="0">
              <a:latin typeface="Calibri" panose="020F0502020204030204" pitchFamily="34" charset="0"/>
            </a:endParaRPr>
          </a:p>
        </p:txBody>
      </p:sp>
    </p:spTree>
    <p:extLst>
      <p:ext uri="{BB962C8B-B14F-4D97-AF65-F5344CB8AC3E}">
        <p14:creationId xmlns:p14="http://schemas.microsoft.com/office/powerpoint/2010/main" val="19115264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6"/>
          <p:cNvSpPr>
            <a:spLocks noGrp="1" noChangeArrowheads="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rebuchet MS" panose="020B0603020202020204" pitchFamily="34" charset="0"/>
                <a:cs typeface="Arial" panose="020B0604020202020204" pitchFamily="34" charset="0"/>
              </a:defRPr>
            </a:lvl1pPr>
            <a:lvl2pPr marL="742950" indent="-285750">
              <a:defRPr>
                <a:solidFill>
                  <a:schemeClr val="tx1"/>
                </a:solidFill>
                <a:latin typeface="Trebuchet MS" panose="020B0603020202020204" pitchFamily="34" charset="0"/>
                <a:cs typeface="Arial" panose="020B0604020202020204" pitchFamily="34" charset="0"/>
              </a:defRPr>
            </a:lvl2pPr>
            <a:lvl3pPr marL="1143000" indent="-228600">
              <a:defRPr>
                <a:solidFill>
                  <a:schemeClr val="tx1"/>
                </a:solidFill>
                <a:latin typeface="Trebuchet MS" panose="020B0603020202020204" pitchFamily="34" charset="0"/>
                <a:cs typeface="Arial" panose="020B0604020202020204" pitchFamily="34" charset="0"/>
              </a:defRPr>
            </a:lvl3pPr>
            <a:lvl4pPr marL="1600200" indent="-228600">
              <a:defRPr>
                <a:solidFill>
                  <a:schemeClr val="tx1"/>
                </a:solidFill>
                <a:latin typeface="Trebuchet MS" panose="020B0603020202020204" pitchFamily="34" charset="0"/>
                <a:cs typeface="Arial" panose="020B0604020202020204" pitchFamily="34" charset="0"/>
              </a:defRPr>
            </a:lvl4pPr>
            <a:lvl5pPr marL="2057400" indent="-228600">
              <a:defRPr>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9pPr>
          </a:lstStyle>
          <a:p>
            <a:r>
              <a:rPr lang="en-US" altLang="vi-VN" smtClean="0"/>
              <a:t>Nguuen</a:t>
            </a:r>
          </a:p>
        </p:txBody>
      </p:sp>
      <p:sp>
        <p:nvSpPr>
          <p:cNvPr id="2662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vi-VN" altLang="vi-VN" smtClean="0">
              <a:latin typeface="Calibri" panose="020F0502020204030204" pitchFamily="34" charset="0"/>
            </a:endParaRPr>
          </a:p>
        </p:txBody>
      </p:sp>
    </p:spTree>
    <p:extLst>
      <p:ext uri="{BB962C8B-B14F-4D97-AF65-F5344CB8AC3E}">
        <p14:creationId xmlns:p14="http://schemas.microsoft.com/office/powerpoint/2010/main" val="35134328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5" name="Rectangle 4"/>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6" name="Rectangle 5"/>
          <p:cNvSpPr/>
          <p:nvPr/>
        </p:nvSpPr>
        <p:spPr>
          <a:xfrm>
            <a:off x="0" y="2652713"/>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7" name="Oval 6"/>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2" name="Title 1"/>
          <p:cNvSpPr>
            <a:spLocks noGrp="1"/>
          </p:cNvSpPr>
          <p:nvPr>
            <p:ph type="ctrTitle"/>
          </p:nvPr>
        </p:nvSpPr>
        <p:spPr>
          <a:xfrm>
            <a:off x="817581" y="3132290"/>
            <a:ext cx="7175351" cy="1793167"/>
          </a:xfrm>
          <a:effectLst/>
        </p:spPr>
        <p:txBody>
          <a:bodyPr/>
          <a:lstStyle>
            <a:lvl1pPr marL="640080" indent="-457200" algn="l">
              <a:defRPr sz="5400"/>
            </a:lvl1pPr>
          </a:lstStyle>
          <a:p>
            <a:r>
              <a:rPr lang="en-US" smtClean="0"/>
              <a:t>Click to edit Master title style</a:t>
            </a:r>
            <a:endParaRPr lang="en-US" dirty="0"/>
          </a:p>
        </p:txBody>
      </p:sp>
      <p:sp>
        <p:nvSpPr>
          <p:cNvPr id="8" name="Date Placeholder 3"/>
          <p:cNvSpPr>
            <a:spLocks noGrp="1"/>
          </p:cNvSpPr>
          <p:nvPr>
            <p:ph type="dt" sz="half" idx="10"/>
          </p:nvPr>
        </p:nvSpPr>
        <p:spPr/>
        <p:txBody>
          <a:bodyPr/>
          <a:lstStyle>
            <a:lvl1pPr>
              <a:defRPr/>
            </a:lvl1pPr>
          </a:lstStyle>
          <a:p>
            <a:pPr>
              <a:defRPr/>
            </a:pPr>
            <a:fld id="{5792E234-0BA6-40AD-968D-7BEF1264A380}" type="datetimeFigureOut">
              <a:rPr lang="en-US"/>
              <a:pPr>
                <a:defRPr/>
              </a:pPr>
              <a:t>3/19/2022</a:t>
            </a:fld>
            <a:endParaRPr lang="en-US"/>
          </a:p>
        </p:txBody>
      </p:sp>
      <p:sp>
        <p:nvSpPr>
          <p:cNvPr id="9" name="Footer Placeholder 4"/>
          <p:cNvSpPr>
            <a:spLocks noGrp="1"/>
          </p:cNvSpPr>
          <p:nvPr>
            <p:ph type="ftr" sz="quarter" idx="11"/>
          </p:nvPr>
        </p:nvSpPr>
        <p:spPr/>
        <p:txBody>
          <a:bodyPr/>
          <a:lstStyle>
            <a:lvl1pPr>
              <a:defRPr/>
            </a:lvl1pPr>
          </a:lstStyle>
          <a:p>
            <a:pPr>
              <a:defRPr/>
            </a:pPr>
            <a:endParaRPr lang="en-US"/>
          </a:p>
        </p:txBody>
      </p:sp>
      <p:sp>
        <p:nvSpPr>
          <p:cNvPr id="10" name="Slide Number Placeholder 5"/>
          <p:cNvSpPr>
            <a:spLocks noGrp="1"/>
          </p:cNvSpPr>
          <p:nvPr>
            <p:ph type="sldNum" sz="quarter" idx="12"/>
          </p:nvPr>
        </p:nvSpPr>
        <p:spPr/>
        <p:txBody>
          <a:bodyPr/>
          <a:lstStyle>
            <a:lvl1pPr>
              <a:defRPr/>
            </a:lvl1pPr>
          </a:lstStyle>
          <a:p>
            <a:pPr>
              <a:defRPr/>
            </a:pPr>
            <a:fld id="{2889BCA8-75DB-4CEE-BDA6-5FBC979D1913}" type="slidenum">
              <a:rPr lang="en-US" altLang="vi-VN"/>
              <a:pPr>
                <a:defRPr/>
              </a:pPr>
              <a:t>‹#›</a:t>
            </a:fld>
            <a:endParaRPr lang="en-US" altLang="vi-VN"/>
          </a:p>
        </p:txBody>
      </p:sp>
    </p:spTree>
    <p:extLst>
      <p:ext uri="{BB962C8B-B14F-4D97-AF65-F5344CB8AC3E}">
        <p14:creationId xmlns:p14="http://schemas.microsoft.com/office/powerpoint/2010/main" val="2214761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A1F9155-F833-4DFC-BCC4-CBD14D42A4EB}" type="datetimeFigureOut">
              <a:rPr lang="en-US"/>
              <a:pPr>
                <a:defRPr/>
              </a:pPr>
              <a:t>3/19/2022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92FCFD2-D41D-4E4B-9E1B-F1FBA0D522D0}" type="slidenum">
              <a:rPr lang="en-US" altLang="vi-VN"/>
              <a:pPr>
                <a:defRPr/>
              </a:pPr>
              <a:t>‹#›</a:t>
            </a:fld>
            <a:endParaRPr lang="en-US" altLang="vi-VN"/>
          </a:p>
        </p:txBody>
      </p:sp>
    </p:spTree>
    <p:extLst>
      <p:ext uri="{BB962C8B-B14F-4D97-AF65-F5344CB8AC3E}">
        <p14:creationId xmlns:p14="http://schemas.microsoft.com/office/powerpoint/2010/main" val="19645023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en-US" smtClean="0"/>
              <a:t>Click to edit Master title style</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394571F4-119A-46C0-9F52-4B0D1FF3589D}" type="datetimeFigureOut">
              <a:rPr lang="en-US"/>
              <a:pPr>
                <a:defRPr/>
              </a:pPr>
              <a:t>3/19/2022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FB3D349-8F11-4559-AF44-3E386C6132F5}" type="slidenum">
              <a:rPr lang="en-US" altLang="vi-VN"/>
              <a:pPr>
                <a:defRPr/>
              </a:pPr>
              <a:t>‹#›</a:t>
            </a:fld>
            <a:endParaRPr lang="en-US" altLang="vi-VN"/>
          </a:p>
        </p:txBody>
      </p:sp>
    </p:spTree>
    <p:extLst>
      <p:ext uri="{BB962C8B-B14F-4D97-AF65-F5344CB8AC3E}">
        <p14:creationId xmlns:p14="http://schemas.microsoft.com/office/powerpoint/2010/main" val="26833038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319088"/>
            <a:ext cx="8229600" cy="60055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p:txBody>
          <a:bodyPr/>
          <a:lstStyle>
            <a:lvl1pPr>
              <a:defRPr/>
            </a:lvl1pPr>
          </a:lstStyle>
          <a:p>
            <a:pPr>
              <a:defRPr/>
            </a:pPr>
            <a:r>
              <a:rPr lang="vi-VN"/>
              <a:t>www.themegallery.com</a:t>
            </a:r>
            <a:endParaRPr lang="en-US"/>
          </a:p>
        </p:txBody>
      </p:sp>
      <p:sp>
        <p:nvSpPr>
          <p:cNvPr id="4" name="Rectangle 6"/>
          <p:cNvSpPr>
            <a:spLocks noGrp="1" noChangeArrowheads="1"/>
          </p:cNvSpPr>
          <p:nvPr>
            <p:ph type="sldNum" sz="quarter" idx="11"/>
          </p:nvPr>
        </p:nvSpPr>
        <p:spPr/>
        <p:txBody>
          <a:bodyPr/>
          <a:lstStyle>
            <a:lvl1pPr>
              <a:defRPr/>
            </a:lvl1pPr>
          </a:lstStyle>
          <a:p>
            <a:pPr>
              <a:defRPr/>
            </a:pPr>
            <a:fld id="{493CF91F-833F-4E20-88B3-BDD93F3E0EEE}" type="slidenum">
              <a:rPr lang="en-US" altLang="vi-VN"/>
              <a:pPr>
                <a:defRPr/>
              </a:pPr>
              <a:t>‹#›</a:t>
            </a:fld>
            <a:endParaRPr lang="en-US" altLang="vi-VN"/>
          </a:p>
        </p:txBody>
      </p:sp>
      <p:sp>
        <p:nvSpPr>
          <p:cNvPr id="5" name="Rectangle 5"/>
          <p:cNvSpPr>
            <a:spLocks noGrp="1" noChangeArrowheads="1"/>
          </p:cNvSpPr>
          <p:nvPr>
            <p:ph type="ftr" sz="quarter" idx="12"/>
          </p:nvPr>
        </p:nvSpPr>
        <p:spPr/>
        <p:txBody>
          <a:bodyPr/>
          <a:lstStyle>
            <a:lvl1pPr>
              <a:defRPr/>
            </a:lvl1pPr>
          </a:lstStyle>
          <a:p>
            <a:pPr>
              <a:defRPr/>
            </a:pPr>
            <a:r>
              <a:rPr lang="en-US"/>
              <a:t>GV: Nguyễn Phúc Lộc</a:t>
            </a:r>
          </a:p>
        </p:txBody>
      </p:sp>
    </p:spTree>
    <p:extLst>
      <p:ext uri="{BB962C8B-B14F-4D97-AF65-F5344CB8AC3E}">
        <p14:creationId xmlns:p14="http://schemas.microsoft.com/office/powerpoint/2010/main" val="4245769010"/>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4"/>
          </p:nvPr>
        </p:nvSpPr>
        <p:spPr/>
        <p:txBody>
          <a:bodyPr/>
          <a:lstStyle>
            <a:lvl1pPr>
              <a:defRPr/>
            </a:lvl1pPr>
          </a:lstStyle>
          <a:p>
            <a:pPr>
              <a:defRPr/>
            </a:pPr>
            <a:fld id="{A9065652-337C-447A-B0B4-563CAAE421C9}" type="datetimeFigureOut">
              <a:rPr lang="en-US"/>
              <a:pPr>
                <a:defRPr/>
              </a:pPr>
              <a:t>3/19/2022</a:t>
            </a:fld>
            <a:endParaRPr lang="en-US"/>
          </a:p>
        </p:txBody>
      </p:sp>
      <p:sp>
        <p:nvSpPr>
          <p:cNvPr id="5" name="Footer Placeholder 4"/>
          <p:cNvSpPr>
            <a:spLocks noGrp="1"/>
          </p:cNvSpPr>
          <p:nvPr>
            <p:ph type="ftr" sz="quarter" idx="15"/>
          </p:nvPr>
        </p:nvSpPr>
        <p:spPr/>
        <p:txBody>
          <a:bodyPr/>
          <a:lstStyle>
            <a:lvl1pPr>
              <a:defRPr/>
            </a:lvl1pPr>
          </a:lstStyle>
          <a:p>
            <a:pPr>
              <a:defRPr/>
            </a:pPr>
            <a:endParaRPr lang="en-US"/>
          </a:p>
        </p:txBody>
      </p:sp>
      <p:sp>
        <p:nvSpPr>
          <p:cNvPr id="6" name="Slide Number Placeholder 5"/>
          <p:cNvSpPr>
            <a:spLocks noGrp="1"/>
          </p:cNvSpPr>
          <p:nvPr>
            <p:ph type="sldNum" sz="quarter" idx="16"/>
          </p:nvPr>
        </p:nvSpPr>
        <p:spPr/>
        <p:txBody>
          <a:bodyPr/>
          <a:lstStyle>
            <a:lvl1pPr>
              <a:defRPr/>
            </a:lvl1pPr>
          </a:lstStyle>
          <a:p>
            <a:pPr>
              <a:defRPr/>
            </a:pPr>
            <a:fld id="{9E6F96AA-827C-414E-A270-F6B85B919825}" type="slidenum">
              <a:rPr lang="en-US" altLang="vi-VN"/>
              <a:pPr>
                <a:defRPr/>
              </a:pPr>
              <a:t>‹#›</a:t>
            </a:fld>
            <a:endParaRPr lang="en-US" altLang="vi-VN"/>
          </a:p>
        </p:txBody>
      </p:sp>
    </p:spTree>
    <p:extLst>
      <p:ext uri="{BB962C8B-B14F-4D97-AF65-F5344CB8AC3E}">
        <p14:creationId xmlns:p14="http://schemas.microsoft.com/office/powerpoint/2010/main" val="36380521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ctangle 3"/>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5" name="Rectangle 4"/>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6" name="Rectangle 5"/>
          <p:cNvSpPr/>
          <p:nvPr/>
        </p:nvSpPr>
        <p:spPr>
          <a:xfrm>
            <a:off x="0" y="2652713"/>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7" name="Oval 6"/>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2022438" y="4607511"/>
            <a:ext cx="5970494" cy="835460"/>
          </a:xfrm>
        </p:spPr>
        <p:txBody>
          <a:bodyPr/>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8" name="Date Placeholder 3"/>
          <p:cNvSpPr>
            <a:spLocks noGrp="1"/>
          </p:cNvSpPr>
          <p:nvPr>
            <p:ph type="dt" sz="half" idx="10"/>
          </p:nvPr>
        </p:nvSpPr>
        <p:spPr/>
        <p:txBody>
          <a:bodyPr/>
          <a:lstStyle>
            <a:lvl1pPr>
              <a:defRPr/>
            </a:lvl1pPr>
          </a:lstStyle>
          <a:p>
            <a:pPr>
              <a:defRPr/>
            </a:pPr>
            <a:fld id="{017AD8AF-1F41-49C6-BD2E-36B3E00CD0B6}" type="datetimeFigureOut">
              <a:rPr lang="en-US"/>
              <a:pPr>
                <a:defRPr/>
              </a:pPr>
              <a:t>3/19/2022</a:t>
            </a:fld>
            <a:endParaRPr lang="en-US"/>
          </a:p>
        </p:txBody>
      </p:sp>
      <p:sp>
        <p:nvSpPr>
          <p:cNvPr id="9" name="Footer Placeholder 4"/>
          <p:cNvSpPr>
            <a:spLocks noGrp="1"/>
          </p:cNvSpPr>
          <p:nvPr>
            <p:ph type="ftr" sz="quarter" idx="11"/>
          </p:nvPr>
        </p:nvSpPr>
        <p:spPr/>
        <p:txBody>
          <a:bodyPr/>
          <a:lstStyle>
            <a:lvl1pPr>
              <a:defRPr/>
            </a:lvl1pPr>
          </a:lstStyle>
          <a:p>
            <a:pPr>
              <a:defRPr/>
            </a:pPr>
            <a:endParaRPr lang="en-US"/>
          </a:p>
        </p:txBody>
      </p:sp>
      <p:sp>
        <p:nvSpPr>
          <p:cNvPr id="10" name="Slide Number Placeholder 5"/>
          <p:cNvSpPr>
            <a:spLocks noGrp="1"/>
          </p:cNvSpPr>
          <p:nvPr>
            <p:ph type="sldNum" sz="quarter" idx="12"/>
          </p:nvPr>
        </p:nvSpPr>
        <p:spPr/>
        <p:txBody>
          <a:bodyPr/>
          <a:lstStyle>
            <a:lvl1pPr>
              <a:defRPr/>
            </a:lvl1pPr>
          </a:lstStyle>
          <a:p>
            <a:pPr>
              <a:defRPr/>
            </a:pPr>
            <a:fld id="{1AD80E73-CBF7-4B20-A717-9BF60C1C6ACB}" type="slidenum">
              <a:rPr lang="en-US" altLang="vi-VN"/>
              <a:pPr>
                <a:defRPr/>
              </a:pPr>
              <a:t>‹#›</a:t>
            </a:fld>
            <a:endParaRPr lang="en-US" altLang="vi-VN"/>
          </a:p>
        </p:txBody>
      </p:sp>
    </p:spTree>
    <p:extLst>
      <p:ext uri="{BB962C8B-B14F-4D97-AF65-F5344CB8AC3E}">
        <p14:creationId xmlns:p14="http://schemas.microsoft.com/office/powerpoint/2010/main" val="1934237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5"/>
          </p:nvPr>
        </p:nvSpPr>
        <p:spPr/>
        <p:txBody>
          <a:bodyPr/>
          <a:lstStyle>
            <a:lvl1pPr>
              <a:defRPr/>
            </a:lvl1pPr>
          </a:lstStyle>
          <a:p>
            <a:pPr>
              <a:defRPr/>
            </a:pPr>
            <a:fld id="{B4634007-4BEA-4AB9-8AB4-842F323DD83F}" type="datetimeFigureOut">
              <a:rPr lang="en-US"/>
              <a:pPr>
                <a:defRPr/>
              </a:pPr>
              <a:t>3/19/2022</a:t>
            </a:fld>
            <a:endParaRPr lang="en-US"/>
          </a:p>
        </p:txBody>
      </p:sp>
      <p:sp>
        <p:nvSpPr>
          <p:cNvPr id="6" name="Footer Placeholder 4"/>
          <p:cNvSpPr>
            <a:spLocks noGrp="1"/>
          </p:cNvSpPr>
          <p:nvPr>
            <p:ph type="ftr" sz="quarter" idx="16"/>
          </p:nvPr>
        </p:nvSpPr>
        <p:spPr/>
        <p:txBody>
          <a:bodyPr/>
          <a:lstStyle>
            <a:lvl1pPr>
              <a:defRPr/>
            </a:lvl1pPr>
          </a:lstStyle>
          <a:p>
            <a:pPr>
              <a:defRPr/>
            </a:pPr>
            <a:endParaRPr lang="en-US"/>
          </a:p>
        </p:txBody>
      </p:sp>
      <p:sp>
        <p:nvSpPr>
          <p:cNvPr id="7" name="Slide Number Placeholder 5"/>
          <p:cNvSpPr>
            <a:spLocks noGrp="1"/>
          </p:cNvSpPr>
          <p:nvPr>
            <p:ph type="sldNum" sz="quarter" idx="17"/>
          </p:nvPr>
        </p:nvSpPr>
        <p:spPr/>
        <p:txBody>
          <a:bodyPr/>
          <a:lstStyle>
            <a:lvl1pPr>
              <a:defRPr/>
            </a:lvl1pPr>
          </a:lstStyle>
          <a:p>
            <a:pPr>
              <a:defRPr/>
            </a:pPr>
            <a:fld id="{454E39E6-5C15-4602-B386-01B41AF05FD1}" type="slidenum">
              <a:rPr lang="en-US" altLang="vi-VN"/>
              <a:pPr>
                <a:defRPr/>
              </a:pPr>
              <a:t>‹#›</a:t>
            </a:fld>
            <a:endParaRPr lang="en-US" altLang="vi-VN"/>
          </a:p>
        </p:txBody>
      </p:sp>
    </p:spTree>
    <p:extLst>
      <p:ext uri="{BB962C8B-B14F-4D97-AF65-F5344CB8AC3E}">
        <p14:creationId xmlns:p14="http://schemas.microsoft.com/office/powerpoint/2010/main" val="38026090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Title 9"/>
          <p:cNvSpPr>
            <a:spLocks noGrp="1"/>
          </p:cNvSpPr>
          <p:nvPr>
            <p:ph type="title"/>
          </p:nvPr>
        </p:nvSpPr>
        <p:spPr/>
        <p:txBody>
          <a:bodyPr/>
          <a:lstStyle/>
          <a:p>
            <a:r>
              <a:rPr lang="en-US" smtClean="0"/>
              <a:t>Click to edit Master title style</a:t>
            </a:r>
            <a:endParaRPr lang="en-US" dirty="0"/>
          </a:p>
        </p:txBody>
      </p:sp>
      <p:sp>
        <p:nvSpPr>
          <p:cNvPr id="7" name="Date Placeholder 3"/>
          <p:cNvSpPr>
            <a:spLocks noGrp="1"/>
          </p:cNvSpPr>
          <p:nvPr>
            <p:ph type="dt" sz="half" idx="10"/>
          </p:nvPr>
        </p:nvSpPr>
        <p:spPr/>
        <p:txBody>
          <a:bodyPr/>
          <a:lstStyle>
            <a:lvl1pPr>
              <a:defRPr/>
            </a:lvl1pPr>
          </a:lstStyle>
          <a:p>
            <a:pPr>
              <a:defRPr/>
            </a:pPr>
            <a:fld id="{CF96F559-D045-4A5C-99DC-EDF5B57E7C10}" type="datetimeFigureOut">
              <a:rPr lang="en-US"/>
              <a:pPr>
                <a:defRPr/>
              </a:pPr>
              <a:t>3/19/2022</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E2E6152F-8D5E-4C19-841E-735AF2CCC970}" type="slidenum">
              <a:rPr lang="en-US" altLang="vi-VN"/>
              <a:pPr>
                <a:defRPr/>
              </a:pPr>
              <a:t>‹#›</a:t>
            </a:fld>
            <a:endParaRPr lang="en-US" altLang="vi-VN"/>
          </a:p>
        </p:txBody>
      </p:sp>
    </p:spTree>
    <p:extLst>
      <p:ext uri="{BB962C8B-B14F-4D97-AF65-F5344CB8AC3E}">
        <p14:creationId xmlns:p14="http://schemas.microsoft.com/office/powerpoint/2010/main" val="42849521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3"/>
          <p:cNvSpPr>
            <a:spLocks noGrp="1"/>
          </p:cNvSpPr>
          <p:nvPr>
            <p:ph type="dt" sz="half" idx="10"/>
          </p:nvPr>
        </p:nvSpPr>
        <p:spPr/>
        <p:txBody>
          <a:bodyPr/>
          <a:lstStyle>
            <a:lvl1pPr>
              <a:defRPr/>
            </a:lvl1pPr>
          </a:lstStyle>
          <a:p>
            <a:pPr>
              <a:defRPr/>
            </a:pPr>
            <a:fld id="{ECDBF3F8-DB9C-453B-8D6E-7003E5505C0F}" type="datetimeFigureOut">
              <a:rPr lang="en-US"/>
              <a:pPr>
                <a:defRPr/>
              </a:pPr>
              <a:t>3/19/2022</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0405E32C-A572-473B-9997-36B1043017A2}" type="slidenum">
              <a:rPr lang="en-US" altLang="vi-VN"/>
              <a:pPr>
                <a:defRPr/>
              </a:pPr>
              <a:t>‹#›</a:t>
            </a:fld>
            <a:endParaRPr lang="en-US" altLang="vi-VN"/>
          </a:p>
        </p:txBody>
      </p:sp>
    </p:spTree>
    <p:extLst>
      <p:ext uri="{BB962C8B-B14F-4D97-AF65-F5344CB8AC3E}">
        <p14:creationId xmlns:p14="http://schemas.microsoft.com/office/powerpoint/2010/main" val="15420317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CA6144F9-164D-4CD9-A14D-B3DAB32F1371}" type="datetimeFigureOut">
              <a:rPr lang="en-US"/>
              <a:pPr>
                <a:defRPr/>
              </a:pPr>
              <a:t>3/19/2022</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5D907B63-1F8E-466D-A27C-BE9886DF8C9E}" type="slidenum">
              <a:rPr lang="en-US" altLang="vi-VN"/>
              <a:pPr>
                <a:defRPr/>
              </a:pPr>
              <a:t>‹#›</a:t>
            </a:fld>
            <a:endParaRPr lang="en-US" altLang="vi-VN"/>
          </a:p>
        </p:txBody>
      </p:sp>
    </p:spTree>
    <p:extLst>
      <p:ext uri="{BB962C8B-B14F-4D97-AF65-F5344CB8AC3E}">
        <p14:creationId xmlns:p14="http://schemas.microsoft.com/office/powerpoint/2010/main" val="6330837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lstStyle>
            <a:lvl1pPr marL="228600" indent="-228600" algn="l">
              <a:defRPr sz="2800" b="1">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8729B91F-9374-485A-988F-FBD730A6CDBD}" type="datetimeFigureOut">
              <a:rPr lang="en-US"/>
              <a:pPr>
                <a:defRPr/>
              </a:pPr>
              <a:t>3/19/2022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75EA45DD-641B-4AA2-81EE-B00F2B3FBFF4}" type="slidenum">
              <a:rPr lang="en-US" altLang="vi-VN"/>
              <a:pPr>
                <a:defRPr/>
              </a:pPr>
              <a:t>‹#›</a:t>
            </a:fld>
            <a:endParaRPr lang="en-US" altLang="vi-VN"/>
          </a:p>
        </p:txBody>
      </p:sp>
    </p:spTree>
    <p:extLst>
      <p:ext uri="{BB962C8B-B14F-4D97-AF65-F5344CB8AC3E}">
        <p14:creationId xmlns:p14="http://schemas.microsoft.com/office/powerpoint/2010/main" val="18165137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Rectangle 4"/>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6" name="Rectangle 5"/>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7" name="Rectangle 6"/>
          <p:cNvSpPr/>
          <p:nvPr/>
        </p:nvSpPr>
        <p:spPr>
          <a:xfrm>
            <a:off x="0" y="2652713"/>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8" name="Oval 7"/>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rtlCol="0">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 name="Title 1"/>
          <p:cNvSpPr>
            <a:spLocks noGrp="1"/>
          </p:cNvSpPr>
          <p:nvPr>
            <p:ph type="title"/>
          </p:nvPr>
        </p:nvSpPr>
        <p:spPr>
          <a:xfrm>
            <a:off x="727268" y="4464421"/>
            <a:ext cx="6383538" cy="1143000"/>
          </a:xfrm>
        </p:spPr>
        <p:txBody>
          <a:bodyPr anchor="b"/>
          <a:lstStyle>
            <a:lvl1pPr algn="l">
              <a:defRPr sz="4600" b="1"/>
            </a:lvl1pPr>
          </a:lstStyle>
          <a:p>
            <a:r>
              <a:rPr lang="en-US" smtClean="0"/>
              <a:t>Click to edit Master title style</a:t>
            </a:r>
            <a:endParaRPr lang="en-US" dirty="0"/>
          </a:p>
        </p:txBody>
      </p:sp>
      <p:sp>
        <p:nvSpPr>
          <p:cNvPr id="9" name="Date Placeholder 4"/>
          <p:cNvSpPr>
            <a:spLocks noGrp="1"/>
          </p:cNvSpPr>
          <p:nvPr>
            <p:ph type="dt" sz="half" idx="10"/>
          </p:nvPr>
        </p:nvSpPr>
        <p:spPr/>
        <p:txBody>
          <a:bodyPr/>
          <a:lstStyle>
            <a:lvl1pPr>
              <a:defRPr/>
            </a:lvl1pPr>
          </a:lstStyle>
          <a:p>
            <a:pPr>
              <a:defRPr/>
            </a:pPr>
            <a:fld id="{4FB364FD-F40D-4475-AA31-097B62396B19}" type="datetimeFigureOut">
              <a:rPr lang="en-US"/>
              <a:pPr>
                <a:defRPr/>
              </a:pPr>
              <a:t>3/19/2022</a:t>
            </a:fld>
            <a:endParaRPr lang="en-US"/>
          </a:p>
        </p:txBody>
      </p:sp>
      <p:sp>
        <p:nvSpPr>
          <p:cNvPr id="10" name="Footer Placeholder 5"/>
          <p:cNvSpPr>
            <a:spLocks noGrp="1"/>
          </p:cNvSpPr>
          <p:nvPr>
            <p:ph type="ftr" sz="quarter" idx="11"/>
          </p:nvPr>
        </p:nvSpPr>
        <p:spPr/>
        <p:txBody>
          <a:bodyPr/>
          <a:lstStyle>
            <a:lvl1pPr>
              <a:defRPr/>
            </a:lvl1pPr>
          </a:lstStyle>
          <a:p>
            <a:pPr>
              <a:defRPr/>
            </a:pPr>
            <a:endParaRPr lang="en-US"/>
          </a:p>
        </p:txBody>
      </p:sp>
      <p:sp>
        <p:nvSpPr>
          <p:cNvPr id="11" name="Slide Number Placeholder 6"/>
          <p:cNvSpPr>
            <a:spLocks noGrp="1"/>
          </p:cNvSpPr>
          <p:nvPr>
            <p:ph type="sldNum" sz="quarter" idx="12"/>
          </p:nvPr>
        </p:nvSpPr>
        <p:spPr/>
        <p:txBody>
          <a:bodyPr/>
          <a:lstStyle>
            <a:lvl1pPr>
              <a:defRPr/>
            </a:lvl1pPr>
          </a:lstStyle>
          <a:p>
            <a:pPr>
              <a:defRPr/>
            </a:pPr>
            <a:fld id="{EF656F40-0CEA-42BC-B513-A77378F5D66A}" type="slidenum">
              <a:rPr lang="en-US" altLang="vi-VN"/>
              <a:pPr>
                <a:defRPr/>
              </a:pPr>
              <a:t>‹#›</a:t>
            </a:fld>
            <a:endParaRPr lang="en-US" altLang="vi-VN"/>
          </a:p>
        </p:txBody>
      </p:sp>
    </p:spTree>
    <p:extLst>
      <p:ext uri="{BB962C8B-B14F-4D97-AF65-F5344CB8AC3E}">
        <p14:creationId xmlns:p14="http://schemas.microsoft.com/office/powerpoint/2010/main" val="7728952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b="0" i="0" u="none" dirty="0"/>
          </a:p>
        </p:txBody>
      </p:sp>
      <p:sp>
        <p:nvSpPr>
          <p:cNvPr id="9" name="Rectangle 8"/>
          <p:cNvSpPr/>
          <p:nvPr/>
        </p:nvSpPr>
        <p:spPr>
          <a:xfrm>
            <a:off x="0" y="3768725"/>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 name="Title Placeholder 1"/>
          <p:cNvSpPr>
            <a:spLocks noGrp="1"/>
          </p:cNvSpPr>
          <p:nvPr>
            <p:ph type="title"/>
          </p:nvPr>
        </p:nvSpPr>
        <p:spPr>
          <a:xfrm>
            <a:off x="1793875" y="4371975"/>
            <a:ext cx="6511925" cy="1143000"/>
          </a:xfrm>
          <a:prstGeom prst="rect">
            <a:avLst/>
          </a:prstGeom>
          <a:effectLst/>
        </p:spPr>
        <p:txBody>
          <a:bodyPr vert="horz" lIns="91440" tIns="45720" rIns="91440" bIns="45720" rtlCol="0" anchor="t" anchorCtr="0">
            <a:noAutofit/>
          </a:bodyPr>
          <a:lstStyle/>
          <a:p>
            <a:r>
              <a:rPr lang="en-US" smtClean="0"/>
              <a:t>Click to edit Master title style</a:t>
            </a:r>
            <a:endParaRPr lang="en-US" dirty="0"/>
          </a:p>
        </p:txBody>
      </p:sp>
      <p:sp>
        <p:nvSpPr>
          <p:cNvPr id="1037" name="Text Placeholder 2"/>
          <p:cNvSpPr>
            <a:spLocks noGrp="1"/>
          </p:cNvSpPr>
          <p:nvPr>
            <p:ph type="body" idx="1"/>
          </p:nvPr>
        </p:nvSpPr>
        <p:spPr bwMode="auto">
          <a:xfrm>
            <a:off x="1143000" y="731838"/>
            <a:ext cx="6400800" cy="347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vi-VN" smtClean="0"/>
              <a:t>Click to edit Master text styles</a:t>
            </a:r>
          </a:p>
          <a:p>
            <a:pPr lvl="1"/>
            <a:r>
              <a:rPr lang="en-US" altLang="vi-VN" smtClean="0"/>
              <a:t>Second level</a:t>
            </a:r>
          </a:p>
          <a:p>
            <a:pPr lvl="2"/>
            <a:r>
              <a:rPr lang="en-US" altLang="vi-VN" smtClean="0"/>
              <a:t>Third level</a:t>
            </a:r>
          </a:p>
          <a:p>
            <a:pPr lvl="3"/>
            <a:r>
              <a:rPr lang="en-US" altLang="vi-VN" smtClean="0"/>
              <a:t>Fourth level</a:t>
            </a:r>
          </a:p>
          <a:p>
            <a:pPr lvl="4"/>
            <a:r>
              <a:rPr lang="en-US" altLang="vi-VN" smtClean="0"/>
              <a:t>Fifth level</a:t>
            </a:r>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eaLnBrk="1" fontAlgn="auto" hangingPunct="1">
              <a:spcBef>
                <a:spcPts val="0"/>
              </a:spcBef>
              <a:spcAft>
                <a:spcPts val="0"/>
              </a:spcAft>
              <a:defRPr sz="1100" b="1">
                <a:solidFill>
                  <a:schemeClr val="tx1">
                    <a:lumMod val="50000"/>
                    <a:lumOff val="50000"/>
                  </a:schemeClr>
                </a:solidFill>
                <a:latin typeface="+mn-lt"/>
                <a:cs typeface="+mn-cs"/>
              </a:defRPr>
            </a:lvl1pPr>
          </a:lstStyle>
          <a:p>
            <a:pPr>
              <a:defRPr/>
            </a:pPr>
            <a:fld id="{0512D91E-D790-469B-A588-AC014A462015}" type="datetimeFigureOut">
              <a:rPr lang="en-US"/>
              <a:pPr>
                <a:defRPr/>
              </a:pPr>
              <a:t>3/19/2022</a:t>
            </a:fld>
            <a:endParaRPr lang="en-US"/>
          </a:p>
        </p:txBody>
      </p:sp>
      <p:sp>
        <p:nvSpPr>
          <p:cNvPr id="5" name="Footer Placeholder 4"/>
          <p:cNvSpPr>
            <a:spLocks noGrp="1"/>
          </p:cNvSpPr>
          <p:nvPr>
            <p:ph type="ftr" sz="quarter" idx="3"/>
          </p:nvPr>
        </p:nvSpPr>
        <p:spPr>
          <a:xfrm>
            <a:off x="457200" y="6172200"/>
            <a:ext cx="3352800" cy="365125"/>
          </a:xfrm>
          <a:prstGeom prst="rect">
            <a:avLst/>
          </a:prstGeom>
        </p:spPr>
        <p:txBody>
          <a:bodyPr vert="horz" lIns="91440" tIns="45720" rIns="91440" bIns="45720" rtlCol="0" anchor="ctr"/>
          <a:lstStyle>
            <a:lvl1pPr algn="l" eaLnBrk="1" fontAlgn="auto" hangingPunct="1">
              <a:spcBef>
                <a:spcPts val="0"/>
              </a:spcBef>
              <a:spcAft>
                <a:spcPts val="0"/>
              </a:spcAft>
              <a:defRPr sz="1100" b="1">
                <a:solidFill>
                  <a:schemeClr val="tx1">
                    <a:lumMod val="50000"/>
                    <a:lumOff val="50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200" b="1">
                <a:solidFill>
                  <a:srgbClr val="7F7F7F"/>
                </a:solidFill>
              </a:defRPr>
            </a:lvl1pPr>
          </a:lstStyle>
          <a:p>
            <a:pPr>
              <a:defRPr/>
            </a:pPr>
            <a:fld id="{9CE016B7-A302-404C-BB5B-B46F9F6E289E}" type="slidenum">
              <a:rPr lang="en-US" altLang="vi-VN"/>
              <a:pPr>
                <a:defRPr/>
              </a:pPr>
              <a:t>‹#›</a:t>
            </a:fld>
            <a:endParaRPr lang="en-US" altLang="vi-VN"/>
          </a:p>
        </p:txBody>
      </p:sp>
    </p:spTree>
  </p:cSld>
  <p:clrMap bg1="lt1" tx1="dk1" bg2="lt2" tx2="dk2" accent1="accent1" accent2="accent2" accent3="accent3" accent4="accent4" accent5="accent5" accent6="accent6" hlink="hlink" folHlink="folHlink"/>
  <p:sldLayoutIdLst>
    <p:sldLayoutId id="2147484115" r:id="rId1"/>
    <p:sldLayoutId id="2147484106" r:id="rId2"/>
    <p:sldLayoutId id="2147484116" r:id="rId3"/>
    <p:sldLayoutId id="2147484107" r:id="rId4"/>
    <p:sldLayoutId id="2147484108" r:id="rId5"/>
    <p:sldLayoutId id="2147484109" r:id="rId6"/>
    <p:sldLayoutId id="2147484110" r:id="rId7"/>
    <p:sldLayoutId id="2147484111" r:id="rId8"/>
    <p:sldLayoutId id="2147484117" r:id="rId9"/>
    <p:sldLayoutId id="2147484112" r:id="rId10"/>
    <p:sldLayoutId id="2147484113" r:id="rId11"/>
    <p:sldLayoutId id="2147484118" r:id="rId12"/>
  </p:sldLayoutIdLst>
  <p:timing>
    <p:tnLst>
      <p:par>
        <p:cTn id="1" dur="indefinite" restart="never" nodeType="tmRoot"/>
      </p:par>
    </p:tnLst>
  </p:timing>
  <p:txStyles>
    <p:titleStyle>
      <a:lvl1pPr marL="319088" indent="-319088" algn="r" rtl="0" eaLnBrk="0" fontAlgn="base" hangingPunct="0">
        <a:spcBef>
          <a:spcPct val="0"/>
        </a:spcBef>
        <a:spcAft>
          <a:spcPct val="0"/>
        </a:spcAft>
        <a:buClr>
          <a:srgbClr val="C3260C"/>
        </a:buClr>
        <a:buSzPct val="128000"/>
        <a:buFont typeface="Georgia" panose="02040502050405020303" pitchFamily="18" charset="0"/>
        <a:buChar char="*"/>
        <a:defRPr sz="4600" b="1" i="0" u="none"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marL="319088" indent="-319088" algn="r" rtl="0" eaLnBrk="0" fontAlgn="base" hangingPunct="0">
        <a:spcBef>
          <a:spcPct val="0"/>
        </a:spcBef>
        <a:spcAft>
          <a:spcPct val="0"/>
        </a:spcAft>
        <a:buClr>
          <a:srgbClr val="C3260C"/>
        </a:buClr>
        <a:buSzPct val="128000"/>
        <a:buFont typeface="Georgia" panose="02040502050405020303" pitchFamily="18" charset="0"/>
        <a:buChar char="*"/>
        <a:defRPr sz="4600" b="1">
          <a:solidFill>
            <a:schemeClr val="tx1"/>
          </a:solidFill>
          <a:latin typeface="Trebuchet MS" pitchFamily="34" charset="0"/>
        </a:defRPr>
      </a:lvl2pPr>
      <a:lvl3pPr marL="319088" indent="-319088" algn="r" rtl="0" eaLnBrk="0" fontAlgn="base" hangingPunct="0">
        <a:spcBef>
          <a:spcPct val="0"/>
        </a:spcBef>
        <a:spcAft>
          <a:spcPct val="0"/>
        </a:spcAft>
        <a:buClr>
          <a:srgbClr val="C3260C"/>
        </a:buClr>
        <a:buSzPct val="128000"/>
        <a:buFont typeface="Georgia" panose="02040502050405020303" pitchFamily="18" charset="0"/>
        <a:buChar char="*"/>
        <a:defRPr sz="4600" b="1">
          <a:solidFill>
            <a:schemeClr val="tx1"/>
          </a:solidFill>
          <a:latin typeface="Trebuchet MS" pitchFamily="34" charset="0"/>
        </a:defRPr>
      </a:lvl3pPr>
      <a:lvl4pPr marL="319088" indent="-319088" algn="r" rtl="0" eaLnBrk="0" fontAlgn="base" hangingPunct="0">
        <a:spcBef>
          <a:spcPct val="0"/>
        </a:spcBef>
        <a:spcAft>
          <a:spcPct val="0"/>
        </a:spcAft>
        <a:buClr>
          <a:srgbClr val="C3260C"/>
        </a:buClr>
        <a:buSzPct val="128000"/>
        <a:buFont typeface="Georgia" panose="02040502050405020303" pitchFamily="18" charset="0"/>
        <a:buChar char="*"/>
        <a:defRPr sz="4600" b="1">
          <a:solidFill>
            <a:schemeClr val="tx1"/>
          </a:solidFill>
          <a:latin typeface="Trebuchet MS" pitchFamily="34" charset="0"/>
        </a:defRPr>
      </a:lvl4pPr>
      <a:lvl5pPr marL="319088" indent="-319088" algn="r" rtl="0" eaLnBrk="0" fontAlgn="base" hangingPunct="0">
        <a:spcBef>
          <a:spcPct val="0"/>
        </a:spcBef>
        <a:spcAft>
          <a:spcPct val="0"/>
        </a:spcAft>
        <a:buClr>
          <a:srgbClr val="C3260C"/>
        </a:buClr>
        <a:buSzPct val="128000"/>
        <a:buFont typeface="Georgia" panose="02040502050405020303" pitchFamily="18" charset="0"/>
        <a:buChar char="*"/>
        <a:defRPr sz="4600" b="1">
          <a:solidFill>
            <a:schemeClr val="tx1"/>
          </a:solidFill>
          <a:latin typeface="Trebuchet MS"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563" algn="l" rtl="0" eaLnBrk="0" fontAlgn="base" hangingPunct="0">
        <a:spcBef>
          <a:spcPct val="20000"/>
        </a:spcBef>
        <a:spcAft>
          <a:spcPts val="300"/>
        </a:spcAft>
        <a:buClr>
          <a:srgbClr val="C3260C"/>
        </a:buClr>
        <a:buSzPct val="130000"/>
        <a:buFont typeface="Georgia" panose="02040502050405020303" pitchFamily="18" charset="0"/>
        <a:buChar char="*"/>
        <a:defRPr sz="2200" kern="1200">
          <a:solidFill>
            <a:srgbClr val="404040"/>
          </a:solidFill>
          <a:latin typeface="+mn-lt"/>
          <a:ea typeface="+mn-ea"/>
          <a:cs typeface="+mn-cs"/>
        </a:defRPr>
      </a:lvl1pPr>
      <a:lvl2pPr marL="547688" indent="-182563" algn="l" rtl="0" eaLnBrk="0" fontAlgn="base" hangingPunct="0">
        <a:spcBef>
          <a:spcPct val="20000"/>
        </a:spcBef>
        <a:spcAft>
          <a:spcPts val="300"/>
        </a:spcAft>
        <a:buClr>
          <a:srgbClr val="C3260C"/>
        </a:buClr>
        <a:buSzPct val="130000"/>
        <a:buFont typeface="Georgia" panose="02040502050405020303" pitchFamily="18" charset="0"/>
        <a:buChar char="*"/>
        <a:defRPr sz="2000" kern="1200">
          <a:solidFill>
            <a:srgbClr val="404040"/>
          </a:solidFill>
          <a:latin typeface="+mn-lt"/>
          <a:ea typeface="+mn-ea"/>
          <a:cs typeface="+mn-cs"/>
        </a:defRPr>
      </a:lvl2pPr>
      <a:lvl3pPr marL="822325" indent="-182563" algn="l" rtl="0" eaLnBrk="0" fontAlgn="base" hangingPunct="0">
        <a:spcBef>
          <a:spcPct val="20000"/>
        </a:spcBef>
        <a:spcAft>
          <a:spcPts val="300"/>
        </a:spcAft>
        <a:buClr>
          <a:srgbClr val="C3260C"/>
        </a:buClr>
        <a:buSzPct val="130000"/>
        <a:buFont typeface="Georgia" panose="02040502050405020303" pitchFamily="18" charset="0"/>
        <a:buChar char="*"/>
        <a:defRPr sz="2400" kern="1200">
          <a:solidFill>
            <a:srgbClr val="404040"/>
          </a:solidFill>
          <a:latin typeface="+mn-lt"/>
          <a:ea typeface="+mn-ea"/>
          <a:cs typeface="+mn-cs"/>
        </a:defRPr>
      </a:lvl3pPr>
      <a:lvl4pPr marL="1096963" indent="-182563" algn="l" rtl="0" eaLnBrk="0" fontAlgn="base" hangingPunct="0">
        <a:spcBef>
          <a:spcPct val="20000"/>
        </a:spcBef>
        <a:spcAft>
          <a:spcPts val="300"/>
        </a:spcAft>
        <a:buClr>
          <a:srgbClr val="C3260C"/>
        </a:buClr>
        <a:buSzPct val="130000"/>
        <a:buFont typeface="Georgia" panose="02040502050405020303" pitchFamily="18" charset="0"/>
        <a:buChar char="*"/>
        <a:defRPr sz="1600" kern="1200">
          <a:solidFill>
            <a:srgbClr val="404040"/>
          </a:solidFill>
          <a:latin typeface="+mn-lt"/>
          <a:ea typeface="+mn-ea"/>
          <a:cs typeface="+mn-cs"/>
        </a:defRPr>
      </a:lvl4pPr>
      <a:lvl5pPr marL="1389063" indent="-182563" algn="l" rtl="0" eaLnBrk="0" fontAlgn="base" hangingPunct="0">
        <a:spcBef>
          <a:spcPct val="20000"/>
        </a:spcBef>
        <a:spcAft>
          <a:spcPts val="300"/>
        </a:spcAft>
        <a:buClr>
          <a:srgbClr val="C3260C"/>
        </a:buClr>
        <a:buSzPct val="130000"/>
        <a:buFont typeface="Georgia" panose="02040502050405020303" pitchFamily="18" charset="0"/>
        <a:buChar char="*"/>
        <a:defRPr sz="1400" kern="1200">
          <a:solidFill>
            <a:srgbClr val="404040"/>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tags" Target="../tags/tag2.xml"/><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slideLayout" Target="../slideLayouts/slideLayout7.xml"/><Relationship Id="rId1" Type="http://schemas.openxmlformats.org/officeDocument/2006/relationships/tags" Target="../tags/tag17.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slideLayout" Target="../slideLayouts/slideLayout7.xml"/><Relationship Id="rId1" Type="http://schemas.openxmlformats.org/officeDocument/2006/relationships/tags" Target="../tags/tag18.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tags" Target="../tags/tag19.xml"/><Relationship Id="rId5" Type="http://schemas.openxmlformats.org/officeDocument/2006/relationships/image" Target="../media/image3.gif"/><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tags" Target="../tags/tag20.xml"/><Relationship Id="rId5" Type="http://schemas.openxmlformats.org/officeDocument/2006/relationships/image" Target="../media/image3.gif"/><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Layout" Target="../slideLayouts/slideLayout7.xml"/><Relationship Id="rId1" Type="http://schemas.openxmlformats.org/officeDocument/2006/relationships/tags" Target="../tags/tag21.xml"/><Relationship Id="rId4" Type="http://schemas.openxmlformats.org/officeDocument/2006/relationships/image" Target="../media/image15.jpeg"/></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Layout" Target="../slideLayouts/slideLayout7.xml"/><Relationship Id="rId1" Type="http://schemas.openxmlformats.org/officeDocument/2006/relationships/tags" Target="../tags/tag22.xml"/><Relationship Id="rId4" Type="http://schemas.openxmlformats.org/officeDocument/2006/relationships/image" Target="../media/image15.jpeg"/></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Layout" Target="../slideLayouts/slideLayout7.xml"/><Relationship Id="rId1" Type="http://schemas.openxmlformats.org/officeDocument/2006/relationships/tags" Target="../tags/tag23.xml"/><Relationship Id="rId4" Type="http://schemas.openxmlformats.org/officeDocument/2006/relationships/image" Target="../media/image15.jpeg"/></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 Id="rId5" Type="http://schemas.openxmlformats.org/officeDocument/2006/relationships/image" Target="../media/image3.gif"/><Relationship Id="rId4" Type="http://schemas.openxmlformats.org/officeDocument/2006/relationships/image" Target="../media/image19.png"/></Relationships>
</file>

<file path=ppt/slides/_rels/slide1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slideLayout" Target="../slideLayouts/slideLayout7.xml"/><Relationship Id="rId1" Type="http://schemas.openxmlformats.org/officeDocument/2006/relationships/tags" Target="../tags/tag24.xml"/><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7.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slideLayout" Target="../slideLayouts/slideLayout7.xml"/><Relationship Id="rId1" Type="http://schemas.openxmlformats.org/officeDocument/2006/relationships/tags" Target="../tags/tag25.xml"/><Relationship Id="rId4" Type="http://schemas.openxmlformats.org/officeDocument/2006/relationships/image" Target="../media/image3.gif"/></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slideLayout" Target="../slideLayouts/slideLayout7.xml"/><Relationship Id="rId1" Type="http://schemas.openxmlformats.org/officeDocument/2006/relationships/tags" Target="../tags/tag26.xml"/><Relationship Id="rId4" Type="http://schemas.openxmlformats.org/officeDocument/2006/relationships/image" Target="../media/image3.gif"/></Relationships>
</file>

<file path=ppt/slides/_rels/slide22.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3.gif"/><Relationship Id="rId2" Type="http://schemas.openxmlformats.org/officeDocument/2006/relationships/slideLayout" Target="../slideLayouts/slideLayout3.xml"/><Relationship Id="rId1" Type="http://schemas.openxmlformats.org/officeDocument/2006/relationships/tags" Target="../tags/tag27.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26.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audio" Target="../media/audio2.wav"/><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slideLayout" Target="../slideLayouts/slideLayout7.xml"/><Relationship Id="rId1" Type="http://schemas.openxmlformats.org/officeDocument/2006/relationships/tags" Target="../tags/tag4.xml"/></Relationships>
</file>

<file path=ppt/slides/_rels/slide4.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slideLayout" Target="../slideLayouts/slideLayout7.xml"/><Relationship Id="rId1" Type="http://schemas.openxmlformats.org/officeDocument/2006/relationships/tags" Target="../tags/tag5.xml"/></Relationships>
</file>

<file path=ppt/slides/_rels/slide5.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tags" Target="../tags/tag8.xml"/><Relationship Id="rId7" Type="http://schemas.openxmlformats.org/officeDocument/2006/relationships/slideLayout" Target="../slideLayouts/slideLayout2.xml"/><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tags" Target="../tags/tag11.xml"/><Relationship Id="rId11" Type="http://schemas.openxmlformats.org/officeDocument/2006/relationships/image" Target="../media/image7.gif"/><Relationship Id="rId5" Type="http://schemas.openxmlformats.org/officeDocument/2006/relationships/tags" Target="../tags/tag10.xml"/><Relationship Id="rId10" Type="http://schemas.openxmlformats.org/officeDocument/2006/relationships/image" Target="../media/image6.png"/><Relationship Id="rId4" Type="http://schemas.openxmlformats.org/officeDocument/2006/relationships/tags" Target="../tags/tag9.xml"/><Relationship Id="rId9" Type="http://schemas.openxmlformats.org/officeDocument/2006/relationships/image" Target="../media/image5.gif"/></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tags" Target="../tags/tag12.xml"/><Relationship Id="rId4" Type="http://schemas.openxmlformats.org/officeDocument/2006/relationships/image" Target="../media/image3.gif"/></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4.xml"/><Relationship Id="rId1" Type="http://schemas.openxmlformats.org/officeDocument/2006/relationships/tags" Target="../tags/tag13.xml"/><Relationship Id="rId6" Type="http://schemas.openxmlformats.org/officeDocument/2006/relationships/image" Target="../media/image9.png"/><Relationship Id="rId5" Type="http://schemas.openxmlformats.org/officeDocument/2006/relationships/image" Target="../media/image8.png"/><Relationship Id="rId10" Type="http://schemas.openxmlformats.org/officeDocument/2006/relationships/audio" Target="../media/audio1.wav"/><Relationship Id="rId4" Type="http://schemas.openxmlformats.org/officeDocument/2006/relationships/audio" Target="../media/audio1.wav"/></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tags" Target="../tags/tag15.xml"/><Relationship Id="rId5" Type="http://schemas.openxmlformats.org/officeDocument/2006/relationships/image" Target="../media/image3.gif"/><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slideLayout" Target="../slideLayouts/slideLayout7.xml"/><Relationship Id="rId1" Type="http://schemas.openxmlformats.org/officeDocument/2006/relationships/tags" Target="../tags/tag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74" name="Rectangle 34"/>
          <p:cNvSpPr>
            <a:spLocks noChangeArrowheads="1"/>
          </p:cNvSpPr>
          <p:nvPr/>
        </p:nvSpPr>
        <p:spPr bwMode="auto">
          <a:xfrm>
            <a:off x="853440" y="4724400"/>
            <a:ext cx="7452360" cy="80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0" hangingPunct="0">
              <a:defRPr/>
            </a:pPr>
            <a:r>
              <a:rPr lang="en-US" sz="3600" b="1" dirty="0" smtClean="0">
                <a:solidFill>
                  <a:schemeClr val="tx2">
                    <a:lumMod val="75000"/>
                  </a:schemeClr>
                </a:solidFill>
                <a:latin typeface="Times New Roman" pitchFamily="18" charset="0"/>
                <a:cs typeface="Times New Roman" pitchFamily="18" charset="0"/>
              </a:rPr>
              <a:t>PHẦN 1: SOẠN THẢO VĂN BẢN</a:t>
            </a:r>
          </a:p>
        </p:txBody>
      </p:sp>
      <p:sp>
        <p:nvSpPr>
          <p:cNvPr id="8" name="Rectangle 34"/>
          <p:cNvSpPr>
            <a:spLocks noChangeArrowheads="1"/>
          </p:cNvSpPr>
          <p:nvPr/>
        </p:nvSpPr>
        <p:spPr bwMode="auto">
          <a:xfrm>
            <a:off x="304800" y="5667375"/>
            <a:ext cx="8534400" cy="80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0" hangingPunct="0">
              <a:defRPr/>
            </a:pPr>
            <a:r>
              <a:rPr lang="en-US" sz="3600" b="1" dirty="0" smtClean="0">
                <a:solidFill>
                  <a:schemeClr val="tx2">
                    <a:lumMod val="75000"/>
                  </a:schemeClr>
                </a:solidFill>
                <a:latin typeface="Times New Roman" pitchFamily="18" charset="0"/>
                <a:cs typeface="Times New Roman" pitchFamily="18" charset="0"/>
              </a:rPr>
              <a:t>PHẦN 2: CHƯƠNG TRÌNH BẢNG TÍNH</a:t>
            </a:r>
          </a:p>
          <a:p>
            <a:pPr algn="ctr" eaLnBrk="0" hangingPunct="0">
              <a:defRPr/>
            </a:pPr>
            <a:endParaRPr lang="en-US" sz="3600" b="1" dirty="0">
              <a:solidFill>
                <a:schemeClr val="tx2">
                  <a:lumMod val="75000"/>
                </a:schemeClr>
              </a:solidFill>
              <a:latin typeface="Times New Roman" pitchFamily="18" charset="0"/>
              <a:cs typeface="Times New Roman" pitchFamily="18" charset="0"/>
            </a:endParaRPr>
          </a:p>
        </p:txBody>
      </p:sp>
      <p:sp>
        <p:nvSpPr>
          <p:cNvPr id="3" name="Rectangle 2"/>
          <p:cNvSpPr/>
          <p:nvPr/>
        </p:nvSpPr>
        <p:spPr>
          <a:xfrm>
            <a:off x="0" y="0"/>
            <a:ext cx="9144000" cy="1581972"/>
          </a:xfrm>
          <a:prstGeom prst="rect">
            <a:avLst/>
          </a:prstGeom>
          <a:noFill/>
        </p:spPr>
        <p:txBody>
          <a:bodyPr wrap="square" lIns="91440" tIns="45720" rIns="91440" bIns="45720">
            <a:spAutoFit/>
          </a:bodyPr>
          <a:lstStyle/>
          <a:p>
            <a:pPr marL="342900" indent="-342900" algn="ctr" eaLnBrk="0" hangingPunct="0">
              <a:spcBef>
                <a:spcPct val="20000"/>
              </a:spcBef>
              <a:buClr>
                <a:schemeClr val="folHlink"/>
              </a:buClr>
              <a:buSzPct val="90000"/>
              <a:buFont typeface="Wingdings" pitchFamily="2" charset="2"/>
              <a:buNone/>
              <a:defRPr/>
            </a:pPr>
            <a:r>
              <a:rPr lang="en-US" sz="4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CHÀO MỪNG </a:t>
            </a:r>
            <a:r>
              <a:rPr lang="en-US" sz="44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CÁC EM ĐẾN VỚI </a:t>
            </a:r>
          </a:p>
          <a:p>
            <a:pPr marL="342900" indent="-342900" algn="ctr" eaLnBrk="0" hangingPunct="0">
              <a:spcBef>
                <a:spcPct val="20000"/>
              </a:spcBef>
              <a:buClr>
                <a:schemeClr val="folHlink"/>
              </a:buClr>
              <a:buSzPct val="90000"/>
              <a:buFont typeface="Wingdings" pitchFamily="2" charset="2"/>
              <a:buNone/>
              <a:defRPr/>
            </a:pPr>
            <a:r>
              <a:rPr lang="en-US" sz="44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CHƯƠNG TRÌNH TIN HỌC LỚP 7</a:t>
            </a:r>
            <a:endParaRPr lang="en-US" sz="4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endParaRPr>
          </a:p>
        </p:txBody>
      </p:sp>
      <p:pic>
        <p:nvPicPr>
          <p:cNvPr id="1026" name="Picture 2" descr="D:\Hình nền PP\Picture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75731" y="1662209"/>
            <a:ext cx="3877469" cy="2909791"/>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086109789"/>
      </p:ext>
    </p:extLst>
  </p:cSld>
  <p:clrMapOvr>
    <a:masterClrMapping/>
  </p:clrMapOvr>
  <p:transition spd="slow" advTm="12923">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5874"/>
                                        </p:tgtEl>
                                        <p:attrNameLst>
                                          <p:attrName>style.visibility</p:attrName>
                                        </p:attrNameLst>
                                      </p:cBhvr>
                                      <p:to>
                                        <p:strVal val="visible"/>
                                      </p:to>
                                    </p:set>
                                    <p:anim calcmode="lin" valueType="num">
                                      <p:cBhvr additive="base">
                                        <p:cTn id="7" dur="500" fill="hold"/>
                                        <p:tgtEl>
                                          <p:spTgt spid="35874"/>
                                        </p:tgtEl>
                                        <p:attrNameLst>
                                          <p:attrName>ppt_x</p:attrName>
                                        </p:attrNameLst>
                                      </p:cBhvr>
                                      <p:tavLst>
                                        <p:tav tm="0">
                                          <p:val>
                                            <p:strVal val="#ppt_x"/>
                                          </p:val>
                                        </p:tav>
                                        <p:tav tm="100000">
                                          <p:val>
                                            <p:strVal val="#ppt_x"/>
                                          </p:val>
                                        </p:tav>
                                      </p:tavLst>
                                    </p:anim>
                                    <p:anim calcmode="lin" valueType="num">
                                      <p:cBhvr additive="base">
                                        <p:cTn id="8" dur="500" fill="hold"/>
                                        <p:tgtEl>
                                          <p:spTgt spid="3587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74" grpId="0"/>
      <p:bldP spid="8" grpId="0"/>
    </p:bld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62" name="Text Box 14"/>
          <p:cNvSpPr txBox="1">
            <a:spLocks noChangeArrowheads="1"/>
          </p:cNvSpPr>
          <p:nvPr/>
        </p:nvSpPr>
        <p:spPr bwMode="auto">
          <a:xfrm>
            <a:off x="685800" y="1333077"/>
            <a:ext cx="2438400" cy="523220"/>
          </a:xfrm>
          <a:prstGeom prst="rect">
            <a:avLst/>
          </a:prstGeom>
          <a:solidFill>
            <a:schemeClr val="bg1"/>
          </a:solidFill>
          <a:ln w="9525">
            <a:solidFill>
              <a:schemeClr val="tx1"/>
            </a:solidFill>
            <a:miter lim="800000"/>
            <a:headEnd/>
            <a:tailEnd/>
          </a:ln>
        </p:spPr>
        <p:txBody>
          <a:bodyPr wrap="square">
            <a:spAutoFit/>
          </a:bodyPr>
          <a:lstStyle>
            <a:lvl1pPr>
              <a:defRPr>
                <a:solidFill>
                  <a:schemeClr val="tx1"/>
                </a:solidFill>
                <a:latin typeface="Trebuchet MS" panose="020B0603020202020204" pitchFamily="34" charset="0"/>
                <a:cs typeface="Arial" panose="020B0604020202020204" pitchFamily="34" charset="0"/>
              </a:defRPr>
            </a:lvl1pPr>
            <a:lvl2pPr marL="742950" indent="-285750">
              <a:defRPr>
                <a:solidFill>
                  <a:schemeClr val="tx1"/>
                </a:solidFill>
                <a:latin typeface="Trebuchet MS" panose="020B0603020202020204" pitchFamily="34" charset="0"/>
                <a:cs typeface="Arial" panose="020B0604020202020204" pitchFamily="34" charset="0"/>
              </a:defRPr>
            </a:lvl2pPr>
            <a:lvl3pPr marL="1143000" indent="-228600">
              <a:defRPr>
                <a:solidFill>
                  <a:schemeClr val="tx1"/>
                </a:solidFill>
                <a:latin typeface="Trebuchet MS" panose="020B0603020202020204" pitchFamily="34" charset="0"/>
                <a:cs typeface="Arial" panose="020B0604020202020204" pitchFamily="34" charset="0"/>
              </a:defRPr>
            </a:lvl3pPr>
            <a:lvl4pPr marL="1600200" indent="-228600">
              <a:defRPr>
                <a:solidFill>
                  <a:schemeClr val="tx1"/>
                </a:solidFill>
                <a:latin typeface="Trebuchet MS" panose="020B0603020202020204" pitchFamily="34" charset="0"/>
                <a:cs typeface="Arial" panose="020B0604020202020204" pitchFamily="34" charset="0"/>
              </a:defRPr>
            </a:lvl4pPr>
            <a:lvl5pPr marL="2057400" indent="-228600">
              <a:defRPr>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9pPr>
          </a:lstStyle>
          <a:p>
            <a:pPr algn="ctr">
              <a:spcBef>
                <a:spcPct val="50000"/>
              </a:spcBef>
            </a:pPr>
            <a:r>
              <a:rPr lang="en-US" altLang="vi-VN" sz="2800" b="1" dirty="0" err="1">
                <a:solidFill>
                  <a:srgbClr val="009900"/>
                </a:solidFill>
                <a:latin typeface="Arial" panose="020B0604020202020204" pitchFamily="34" charset="0"/>
              </a:rPr>
              <a:t>Lề</a:t>
            </a:r>
            <a:r>
              <a:rPr lang="en-US" altLang="vi-VN" sz="2800" b="1" dirty="0">
                <a:solidFill>
                  <a:srgbClr val="009900"/>
                </a:solidFill>
                <a:latin typeface="Arial" panose="020B0604020202020204" pitchFamily="34" charset="0"/>
              </a:rPr>
              <a:t> </a:t>
            </a:r>
            <a:r>
              <a:rPr lang="en-US" altLang="vi-VN" sz="2800" b="1" err="1">
                <a:solidFill>
                  <a:srgbClr val="009900"/>
                </a:solidFill>
                <a:latin typeface="Arial" panose="020B0604020202020204" pitchFamily="34" charset="0"/>
              </a:rPr>
              <a:t>đoạn</a:t>
            </a:r>
            <a:r>
              <a:rPr lang="en-US" altLang="vi-VN" sz="2800" b="1">
                <a:solidFill>
                  <a:srgbClr val="009900"/>
                </a:solidFill>
                <a:latin typeface="Arial" panose="020B0604020202020204" pitchFamily="34" charset="0"/>
              </a:rPr>
              <a:t> </a:t>
            </a:r>
            <a:r>
              <a:rPr lang="en-US" altLang="vi-VN" sz="2800" b="1" smtClean="0">
                <a:solidFill>
                  <a:srgbClr val="009900"/>
                </a:solidFill>
                <a:latin typeface="Arial" panose="020B0604020202020204" pitchFamily="34" charset="0"/>
              </a:rPr>
              <a:t>văn</a:t>
            </a:r>
            <a:endParaRPr lang="en-US" altLang="vi-VN" sz="2800" b="1" dirty="0">
              <a:solidFill>
                <a:srgbClr val="009900"/>
              </a:solidFill>
              <a:latin typeface="Arial" panose="020B0604020202020204" pitchFamily="34" charset="0"/>
            </a:endParaRPr>
          </a:p>
        </p:txBody>
      </p:sp>
      <p:sp>
        <p:nvSpPr>
          <p:cNvPr id="2063" name="Text Box 15"/>
          <p:cNvSpPr txBox="1">
            <a:spLocks noChangeArrowheads="1"/>
          </p:cNvSpPr>
          <p:nvPr/>
        </p:nvSpPr>
        <p:spPr bwMode="auto">
          <a:xfrm>
            <a:off x="300038" y="3439180"/>
            <a:ext cx="3128962" cy="523220"/>
          </a:xfrm>
          <a:prstGeom prst="rect">
            <a:avLst/>
          </a:prstGeom>
          <a:solidFill>
            <a:schemeClr val="bg1"/>
          </a:solidFill>
          <a:ln w="9525">
            <a:solidFill>
              <a:schemeClr val="tx1"/>
            </a:solidFill>
            <a:miter lim="800000"/>
            <a:headEnd/>
            <a:tailEnd/>
          </a:ln>
        </p:spPr>
        <p:txBody>
          <a:bodyPr wrap="square">
            <a:spAutoFit/>
          </a:bodyPr>
          <a:lstStyle>
            <a:lvl1pPr>
              <a:defRPr>
                <a:solidFill>
                  <a:schemeClr val="tx1"/>
                </a:solidFill>
                <a:latin typeface="Trebuchet MS" panose="020B0603020202020204" pitchFamily="34" charset="0"/>
                <a:cs typeface="Arial" panose="020B0604020202020204" pitchFamily="34" charset="0"/>
              </a:defRPr>
            </a:lvl1pPr>
            <a:lvl2pPr marL="742950" indent="-285750">
              <a:defRPr>
                <a:solidFill>
                  <a:schemeClr val="tx1"/>
                </a:solidFill>
                <a:latin typeface="Trebuchet MS" panose="020B0603020202020204" pitchFamily="34" charset="0"/>
                <a:cs typeface="Arial" panose="020B0604020202020204" pitchFamily="34" charset="0"/>
              </a:defRPr>
            </a:lvl2pPr>
            <a:lvl3pPr marL="1143000" indent="-228600">
              <a:defRPr>
                <a:solidFill>
                  <a:schemeClr val="tx1"/>
                </a:solidFill>
                <a:latin typeface="Trebuchet MS" panose="020B0603020202020204" pitchFamily="34" charset="0"/>
                <a:cs typeface="Arial" panose="020B0604020202020204" pitchFamily="34" charset="0"/>
              </a:defRPr>
            </a:lvl3pPr>
            <a:lvl4pPr marL="1600200" indent="-228600">
              <a:defRPr>
                <a:solidFill>
                  <a:schemeClr val="tx1"/>
                </a:solidFill>
                <a:latin typeface="Trebuchet MS" panose="020B0603020202020204" pitchFamily="34" charset="0"/>
                <a:cs typeface="Arial" panose="020B0604020202020204" pitchFamily="34" charset="0"/>
              </a:defRPr>
            </a:lvl4pPr>
            <a:lvl5pPr marL="2057400" indent="-228600">
              <a:defRPr>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9pPr>
          </a:lstStyle>
          <a:p>
            <a:pPr algn="ctr">
              <a:spcBef>
                <a:spcPct val="50000"/>
              </a:spcBef>
            </a:pPr>
            <a:r>
              <a:rPr lang="en-US" altLang="vi-VN" sz="2800" b="1" dirty="0" err="1">
                <a:solidFill>
                  <a:srgbClr val="009900"/>
                </a:solidFill>
                <a:latin typeface="Arial" panose="020B0604020202020204" pitchFamily="34" charset="0"/>
              </a:rPr>
              <a:t>Lề</a:t>
            </a:r>
            <a:r>
              <a:rPr lang="en-US" altLang="vi-VN" sz="2800" b="1" dirty="0">
                <a:solidFill>
                  <a:srgbClr val="009900"/>
                </a:solidFill>
                <a:latin typeface="Arial" panose="020B0604020202020204" pitchFamily="34" charset="0"/>
              </a:rPr>
              <a:t> </a:t>
            </a:r>
            <a:r>
              <a:rPr lang="en-US" altLang="vi-VN" sz="2800" b="1" dirty="0" err="1">
                <a:solidFill>
                  <a:srgbClr val="009900"/>
                </a:solidFill>
                <a:latin typeface="Arial" panose="020B0604020202020204" pitchFamily="34" charset="0"/>
              </a:rPr>
              <a:t>trang</a:t>
            </a:r>
            <a:r>
              <a:rPr lang="en-US" altLang="vi-VN" sz="2800" b="1" dirty="0">
                <a:solidFill>
                  <a:srgbClr val="009900"/>
                </a:solidFill>
                <a:latin typeface="Arial" panose="020B0604020202020204" pitchFamily="34" charset="0"/>
              </a:rPr>
              <a:t> </a:t>
            </a:r>
            <a:r>
              <a:rPr lang="en-US" altLang="vi-VN" sz="2800" b="1" dirty="0" err="1">
                <a:solidFill>
                  <a:srgbClr val="009900"/>
                </a:solidFill>
                <a:latin typeface="Arial" panose="020B0604020202020204" pitchFamily="34" charset="0"/>
              </a:rPr>
              <a:t>văn</a:t>
            </a:r>
            <a:r>
              <a:rPr lang="en-US" altLang="vi-VN" sz="2800" b="1" dirty="0">
                <a:solidFill>
                  <a:srgbClr val="009900"/>
                </a:solidFill>
                <a:latin typeface="Arial" panose="020B0604020202020204" pitchFamily="34" charset="0"/>
              </a:rPr>
              <a:t> </a:t>
            </a:r>
            <a:r>
              <a:rPr lang="en-US" altLang="vi-VN" sz="2800" b="1" dirty="0" err="1">
                <a:solidFill>
                  <a:srgbClr val="009900"/>
                </a:solidFill>
                <a:latin typeface="Arial" panose="020B0604020202020204" pitchFamily="34" charset="0"/>
              </a:rPr>
              <a:t>bản</a:t>
            </a:r>
            <a:endParaRPr lang="en-US" altLang="vi-VN" sz="2800" b="1" dirty="0">
              <a:solidFill>
                <a:srgbClr val="009900"/>
              </a:solidFill>
              <a:latin typeface="Arial" panose="020B0604020202020204" pitchFamily="34" charset="0"/>
            </a:endParaRPr>
          </a:p>
        </p:txBody>
      </p:sp>
      <p:sp>
        <p:nvSpPr>
          <p:cNvPr id="7" name="WordArt 67"/>
          <p:cNvSpPr>
            <a:spLocks noChangeArrowheads="1" noChangeShapeType="1" noTextEdit="1"/>
          </p:cNvSpPr>
          <p:nvPr/>
        </p:nvSpPr>
        <p:spPr bwMode="auto">
          <a:xfrm>
            <a:off x="533400" y="76200"/>
            <a:ext cx="8229600" cy="381000"/>
          </a:xfrm>
          <a:prstGeom prst="rect">
            <a:avLst/>
          </a:prstGeom>
        </p:spPr>
        <p:txBody>
          <a:bodyPr wrap="none" fromWordArt="1">
            <a:prstTxWarp prst="textPlain">
              <a:avLst>
                <a:gd name="adj" fmla="val 50454"/>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vi-VN" sz="3600" b="1" i="1" u="none" strike="noStrike" kern="10" cap="none" spc="0" normalizeH="0" baseline="0" noProof="0" smtClean="0">
                <a:ln w="9525">
                  <a:solidFill>
                    <a:srgbClr val="000000"/>
                  </a:solidFill>
                  <a:round/>
                  <a:headEnd/>
                  <a:tailEnd/>
                </a:ln>
                <a:solidFill>
                  <a:srgbClr val="FF3300"/>
                </a:solidFill>
                <a:effectLst>
                  <a:outerShdw dist="35921" dir="2700000" algn="ctr" rotWithShape="0">
                    <a:srgbClr val="808080">
                      <a:alpha val="79999"/>
                    </a:srgbClr>
                  </a:outerShdw>
                </a:effectLst>
                <a:uLnTx/>
                <a:uFillTx/>
                <a:latin typeface="Times New Roman"/>
                <a:cs typeface="Times New Roman"/>
              </a:rPr>
              <a:t>BÀI</a:t>
            </a:r>
            <a:r>
              <a:rPr kumimoji="0" lang="vi-VN" sz="3600" b="1" i="1" u="none" strike="noStrike" kern="10" cap="none" spc="0" normalizeH="0" noProof="0" smtClean="0">
                <a:ln w="9525">
                  <a:solidFill>
                    <a:srgbClr val="000000"/>
                  </a:solidFill>
                  <a:round/>
                  <a:headEnd/>
                  <a:tailEnd/>
                </a:ln>
                <a:solidFill>
                  <a:srgbClr val="FF3300"/>
                </a:solidFill>
                <a:effectLst>
                  <a:outerShdw dist="35921" dir="2700000" algn="ctr" rotWithShape="0">
                    <a:srgbClr val="808080">
                      <a:alpha val="79999"/>
                    </a:srgbClr>
                  </a:outerShdw>
                </a:effectLst>
                <a:uLnTx/>
                <a:uFillTx/>
                <a:latin typeface="Times New Roman"/>
                <a:cs typeface="Times New Roman"/>
              </a:rPr>
              <a:t> 5: </a:t>
            </a:r>
            <a:r>
              <a:rPr kumimoji="0" lang="vi-VN" sz="3600" b="1" i="1" u="none" strike="noStrike" kern="10" cap="none" spc="0" normalizeH="0" baseline="0" noProof="0" smtClean="0">
                <a:ln w="9525">
                  <a:solidFill>
                    <a:srgbClr val="000000"/>
                  </a:solidFill>
                  <a:round/>
                  <a:headEnd/>
                  <a:tailEnd/>
                </a:ln>
                <a:solidFill>
                  <a:srgbClr val="FF3300"/>
                </a:solidFill>
                <a:effectLst>
                  <a:outerShdw dist="35921" dir="2700000" algn="ctr" rotWithShape="0">
                    <a:srgbClr val="808080">
                      <a:alpha val="79999"/>
                    </a:srgbClr>
                  </a:outerShdw>
                </a:effectLst>
                <a:uLnTx/>
                <a:uFillTx/>
                <a:latin typeface="Times New Roman"/>
                <a:cs typeface="Times New Roman"/>
              </a:rPr>
              <a:t>TRÌNH</a:t>
            </a:r>
            <a:r>
              <a:rPr kumimoji="0" lang="vi-VN" sz="3600" b="1" i="1" u="none" strike="noStrike" kern="10" cap="none" spc="0" normalizeH="0" noProof="0" smtClean="0">
                <a:ln w="9525">
                  <a:solidFill>
                    <a:srgbClr val="000000"/>
                  </a:solidFill>
                  <a:round/>
                  <a:headEnd/>
                  <a:tailEnd/>
                </a:ln>
                <a:solidFill>
                  <a:srgbClr val="FF3300"/>
                </a:solidFill>
                <a:effectLst>
                  <a:outerShdw dist="35921" dir="2700000" algn="ctr" rotWithShape="0">
                    <a:srgbClr val="808080">
                      <a:alpha val="79999"/>
                    </a:srgbClr>
                  </a:outerShdw>
                </a:effectLst>
                <a:uLnTx/>
                <a:uFillTx/>
                <a:latin typeface="Times New Roman"/>
                <a:cs typeface="Times New Roman"/>
              </a:rPr>
              <a:t> BÀY TRANG V</a:t>
            </a:r>
            <a:r>
              <a:rPr kumimoji="0" lang="vi-VN" sz="3600" b="1" i="1" u="none" strike="noStrike" kern="10" cap="none" spc="0" normalizeH="0" baseline="0" noProof="0" smtClean="0">
                <a:ln w="9525">
                  <a:solidFill>
                    <a:srgbClr val="000000"/>
                  </a:solidFill>
                  <a:round/>
                  <a:headEnd/>
                  <a:tailEnd/>
                </a:ln>
                <a:solidFill>
                  <a:srgbClr val="FF3300"/>
                </a:solidFill>
                <a:effectLst>
                  <a:outerShdw dist="35921" dir="2700000" algn="ctr" rotWithShape="0">
                    <a:srgbClr val="808080">
                      <a:alpha val="79999"/>
                    </a:srgbClr>
                  </a:outerShdw>
                </a:effectLst>
                <a:uLnTx/>
                <a:uFillTx/>
                <a:latin typeface="Times New Roman"/>
                <a:cs typeface="Times New Roman"/>
              </a:rPr>
              <a:t>ĂN BẢN VÀ</a:t>
            </a:r>
            <a:r>
              <a:rPr kumimoji="0" lang="vi-VN" sz="3600" b="1" i="1" u="none" strike="noStrike" kern="10" cap="none" spc="0" normalizeH="0" noProof="0" smtClean="0">
                <a:ln w="9525">
                  <a:solidFill>
                    <a:srgbClr val="000000"/>
                  </a:solidFill>
                  <a:round/>
                  <a:headEnd/>
                  <a:tailEnd/>
                </a:ln>
                <a:solidFill>
                  <a:srgbClr val="FF3300"/>
                </a:solidFill>
                <a:effectLst>
                  <a:outerShdw dist="35921" dir="2700000" algn="ctr" rotWithShape="0">
                    <a:srgbClr val="808080">
                      <a:alpha val="79999"/>
                    </a:srgbClr>
                  </a:outerShdw>
                </a:effectLst>
                <a:uLnTx/>
                <a:uFillTx/>
                <a:latin typeface="Times New Roman"/>
                <a:cs typeface="Times New Roman"/>
              </a:rPr>
              <a:t> IN</a:t>
            </a:r>
            <a:endParaRPr kumimoji="0" lang="vi-VN" sz="3600" b="1" i="1" u="none" strike="noStrike" kern="10" cap="none" spc="0" normalizeH="0" baseline="0" noProof="0" smtClean="0">
              <a:ln w="9525">
                <a:solidFill>
                  <a:srgbClr val="000000"/>
                </a:solidFill>
                <a:round/>
                <a:headEnd/>
                <a:tailEnd/>
              </a:ln>
              <a:solidFill>
                <a:srgbClr val="FF3300"/>
              </a:solidFill>
              <a:effectLst>
                <a:outerShdw dist="35921" dir="2700000" algn="ctr" rotWithShape="0">
                  <a:srgbClr val="808080">
                    <a:alpha val="79999"/>
                  </a:srgbClr>
                </a:outerShdw>
              </a:effectLst>
              <a:uLnTx/>
              <a:uFillTx/>
              <a:latin typeface="Times New Roman"/>
              <a:cs typeface="Times New Roman"/>
            </a:endParaRPr>
          </a:p>
        </p:txBody>
      </p:sp>
      <p:pic>
        <p:nvPicPr>
          <p:cNvPr id="8" name="Picture 4" descr="33"/>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0" y="533400"/>
            <a:ext cx="9144000" cy="823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19600" y="685800"/>
            <a:ext cx="4572000" cy="60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Line 4"/>
          <p:cNvSpPr>
            <a:spLocks noChangeShapeType="1"/>
          </p:cNvSpPr>
          <p:nvPr/>
        </p:nvSpPr>
        <p:spPr bwMode="auto">
          <a:xfrm flipV="1">
            <a:off x="4443412" y="3425911"/>
            <a:ext cx="422275" cy="0"/>
          </a:xfrm>
          <a:prstGeom prst="line">
            <a:avLst/>
          </a:prstGeom>
          <a:noFill/>
          <a:ln w="28575">
            <a:solidFill>
              <a:srgbClr val="FF00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vi-VN"/>
          </a:p>
        </p:txBody>
      </p:sp>
      <p:grpSp>
        <p:nvGrpSpPr>
          <p:cNvPr id="13" name="Group 6"/>
          <p:cNvGrpSpPr>
            <a:grpSpLocks/>
          </p:cNvGrpSpPr>
          <p:nvPr/>
        </p:nvGrpSpPr>
        <p:grpSpPr bwMode="auto">
          <a:xfrm flipH="1" flipV="1">
            <a:off x="3128960" y="1436774"/>
            <a:ext cx="1812925" cy="315826"/>
            <a:chOff x="1008" y="1056"/>
            <a:chExt cx="144" cy="624"/>
          </a:xfrm>
        </p:grpSpPr>
        <p:sp>
          <p:nvSpPr>
            <p:cNvPr id="14" name="Line 7"/>
            <p:cNvSpPr>
              <a:spLocks noChangeShapeType="1"/>
            </p:cNvSpPr>
            <p:nvPr/>
          </p:nvSpPr>
          <p:spPr bwMode="auto">
            <a:xfrm>
              <a:off x="1008" y="1056"/>
              <a:ext cx="0" cy="624"/>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15" name="Line 8"/>
            <p:cNvSpPr>
              <a:spLocks noChangeShapeType="1"/>
            </p:cNvSpPr>
            <p:nvPr/>
          </p:nvSpPr>
          <p:spPr bwMode="auto">
            <a:xfrm>
              <a:off x="1008" y="1056"/>
              <a:ext cx="144" cy="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vi-VN"/>
            </a:p>
          </p:txBody>
        </p:sp>
      </p:grpSp>
      <p:sp>
        <p:nvSpPr>
          <p:cNvPr id="17" name="Line 10"/>
          <p:cNvSpPr>
            <a:spLocks noChangeShapeType="1"/>
          </p:cNvSpPr>
          <p:nvPr/>
        </p:nvSpPr>
        <p:spPr bwMode="auto">
          <a:xfrm flipV="1">
            <a:off x="3429000" y="3425910"/>
            <a:ext cx="1243012" cy="297709"/>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18" name="Line 3"/>
          <p:cNvSpPr>
            <a:spLocks noChangeShapeType="1"/>
          </p:cNvSpPr>
          <p:nvPr/>
        </p:nvSpPr>
        <p:spPr bwMode="auto">
          <a:xfrm>
            <a:off x="4865687" y="1454236"/>
            <a:ext cx="311150" cy="0"/>
          </a:xfrm>
          <a:prstGeom prst="line">
            <a:avLst/>
          </a:prstGeom>
          <a:noFill/>
          <a:ln w="28575">
            <a:solidFill>
              <a:srgbClr val="FF00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vi-VN"/>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Tm="37943"/>
    </mc:Choice>
    <mc:Fallback xmlns="">
      <p:transition spd="slow" advTm="37943"/>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repeatCount="400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ox(in)">
                                      <p:cBhvr>
                                        <p:cTn id="7" dur="10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slide(fromBottom)">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2063"/>
                                        </p:tgtEl>
                                        <p:attrNameLst>
                                          <p:attrName>style.visibility</p:attrName>
                                        </p:attrNameLst>
                                      </p:cBhvr>
                                      <p:to>
                                        <p:strVal val="visible"/>
                                      </p:to>
                                    </p:set>
                                    <p:animEffect transition="in" filter="circle(in)">
                                      <p:cBhvr>
                                        <p:cTn id="17" dur="1400"/>
                                        <p:tgtEl>
                                          <p:spTgt spid="2063"/>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repeatCount="4000" fill="hold" grpId="0"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box(in)">
                                      <p:cBhvr>
                                        <p:cTn id="22" dur="1000"/>
                                        <p:tgtEl>
                                          <p:spTgt spid="18"/>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4" fill="hold"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slide(fromBottom)">
                                      <p:cBhvr>
                                        <p:cTn id="27" dur="500"/>
                                        <p:tgtEl>
                                          <p:spTgt spid="13"/>
                                        </p:tgtEl>
                                      </p:cBhvr>
                                    </p:animEffect>
                                  </p:childTnLst>
                                </p:cTn>
                              </p:par>
                              <p:par>
                                <p:cTn id="28" presetID="6" presetClass="entr" presetSubtype="16" fill="hold" grpId="0" nodeType="withEffect">
                                  <p:stCondLst>
                                    <p:cond delay="0"/>
                                  </p:stCondLst>
                                  <p:childTnLst>
                                    <p:set>
                                      <p:cBhvr>
                                        <p:cTn id="29" dur="1" fill="hold">
                                          <p:stCondLst>
                                            <p:cond delay="0"/>
                                          </p:stCondLst>
                                        </p:cTn>
                                        <p:tgtEl>
                                          <p:spTgt spid="2062"/>
                                        </p:tgtEl>
                                        <p:attrNameLst>
                                          <p:attrName>style.visibility</p:attrName>
                                        </p:attrNameLst>
                                      </p:cBhvr>
                                      <p:to>
                                        <p:strVal val="visible"/>
                                      </p:to>
                                    </p:set>
                                    <p:animEffect transition="in" filter="circle(in)">
                                      <p:cBhvr>
                                        <p:cTn id="30" dur="1400"/>
                                        <p:tgtEl>
                                          <p:spTgt spid="20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2" grpId="0" animBg="1"/>
      <p:bldP spid="2063" grpId="0" animBg="1"/>
      <p:bldP spid="11" grpId="0" animBg="1"/>
      <p:bldP spid="17" grpId="0" animBg="1"/>
      <p:bldP spid="18" grpId="0" animBg="1"/>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482" name="Text Box 3"/>
          <p:cNvSpPr txBox="1">
            <a:spLocks noChangeArrowheads="1"/>
          </p:cNvSpPr>
          <p:nvPr/>
        </p:nvSpPr>
        <p:spPr bwMode="auto">
          <a:xfrm>
            <a:off x="184150" y="838200"/>
            <a:ext cx="514826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rebuchet MS" panose="020B0603020202020204" pitchFamily="34" charset="0"/>
                <a:cs typeface="Arial" panose="020B0604020202020204" pitchFamily="34" charset="0"/>
              </a:defRPr>
            </a:lvl1pPr>
            <a:lvl2pPr marL="742950" indent="-285750">
              <a:defRPr>
                <a:solidFill>
                  <a:schemeClr val="tx1"/>
                </a:solidFill>
                <a:latin typeface="Trebuchet MS" panose="020B0603020202020204" pitchFamily="34" charset="0"/>
                <a:cs typeface="Arial" panose="020B0604020202020204" pitchFamily="34" charset="0"/>
              </a:defRPr>
            </a:lvl2pPr>
            <a:lvl3pPr marL="1143000" indent="-228600">
              <a:defRPr>
                <a:solidFill>
                  <a:schemeClr val="tx1"/>
                </a:solidFill>
                <a:latin typeface="Trebuchet MS" panose="020B0603020202020204" pitchFamily="34" charset="0"/>
                <a:cs typeface="Arial" panose="020B0604020202020204" pitchFamily="34" charset="0"/>
              </a:defRPr>
            </a:lvl3pPr>
            <a:lvl4pPr marL="1600200" indent="-228600">
              <a:defRPr>
                <a:solidFill>
                  <a:schemeClr val="tx1"/>
                </a:solidFill>
                <a:latin typeface="Trebuchet MS" panose="020B0603020202020204" pitchFamily="34" charset="0"/>
                <a:cs typeface="Arial" panose="020B0604020202020204" pitchFamily="34" charset="0"/>
              </a:defRPr>
            </a:lvl4pPr>
            <a:lvl5pPr marL="2057400" indent="-228600">
              <a:defRPr>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9pPr>
          </a:lstStyle>
          <a:p>
            <a:pPr algn="just" eaLnBrk="1" hangingPunct="1">
              <a:spcBef>
                <a:spcPct val="50000"/>
              </a:spcBef>
            </a:pPr>
            <a:r>
              <a:rPr lang="en-US" altLang="vi-VN" sz="3200" b="1" dirty="0">
                <a:solidFill>
                  <a:srgbClr val="0000FF"/>
                </a:solidFill>
                <a:latin typeface="Times New Roman" panose="02020603050405020304" pitchFamily="18" charset="0"/>
                <a:cs typeface="Times New Roman" panose="02020603050405020304" pitchFamily="18" charset="0"/>
              </a:rPr>
              <a:t>1. </a:t>
            </a:r>
            <a:r>
              <a:rPr lang="en-US" altLang="vi-VN" sz="3200" b="1" dirty="0" err="1">
                <a:solidFill>
                  <a:srgbClr val="0000FF"/>
                </a:solidFill>
                <a:latin typeface="Times New Roman" panose="02020603050405020304" pitchFamily="18" charset="0"/>
                <a:cs typeface="Times New Roman" panose="02020603050405020304" pitchFamily="18" charset="0"/>
              </a:rPr>
              <a:t>Trình</a:t>
            </a:r>
            <a:r>
              <a:rPr lang="en-US" altLang="vi-VN" sz="3200" b="1" dirty="0">
                <a:solidFill>
                  <a:srgbClr val="0000FF"/>
                </a:solidFill>
                <a:latin typeface="Times New Roman" panose="02020603050405020304" pitchFamily="18" charset="0"/>
                <a:cs typeface="Times New Roman" panose="02020603050405020304" pitchFamily="18" charset="0"/>
              </a:rPr>
              <a:t> </a:t>
            </a:r>
            <a:r>
              <a:rPr lang="en-US" altLang="vi-VN" sz="3200" b="1" dirty="0" err="1">
                <a:solidFill>
                  <a:srgbClr val="0000FF"/>
                </a:solidFill>
                <a:latin typeface="Times New Roman" panose="02020603050405020304" pitchFamily="18" charset="0"/>
                <a:cs typeface="Times New Roman" panose="02020603050405020304" pitchFamily="18" charset="0"/>
              </a:rPr>
              <a:t>bày</a:t>
            </a:r>
            <a:r>
              <a:rPr lang="en-US" altLang="vi-VN" sz="3200" b="1" dirty="0">
                <a:solidFill>
                  <a:srgbClr val="0000FF"/>
                </a:solidFill>
                <a:latin typeface="Times New Roman" panose="02020603050405020304" pitchFamily="18" charset="0"/>
                <a:cs typeface="Times New Roman" panose="02020603050405020304" pitchFamily="18" charset="0"/>
              </a:rPr>
              <a:t> </a:t>
            </a:r>
            <a:r>
              <a:rPr lang="en-US" altLang="vi-VN" sz="3200" b="1" dirty="0" err="1">
                <a:solidFill>
                  <a:srgbClr val="0000FF"/>
                </a:solidFill>
                <a:latin typeface="Times New Roman" panose="02020603050405020304" pitchFamily="18" charset="0"/>
                <a:cs typeface="Times New Roman" panose="02020603050405020304" pitchFamily="18" charset="0"/>
              </a:rPr>
              <a:t>trang</a:t>
            </a:r>
            <a:r>
              <a:rPr lang="en-US" altLang="vi-VN" sz="3200" b="1" dirty="0">
                <a:solidFill>
                  <a:srgbClr val="0000FF"/>
                </a:solidFill>
                <a:latin typeface="Times New Roman" panose="02020603050405020304" pitchFamily="18" charset="0"/>
                <a:cs typeface="Times New Roman" panose="02020603050405020304" pitchFamily="18" charset="0"/>
              </a:rPr>
              <a:t> </a:t>
            </a:r>
            <a:r>
              <a:rPr lang="en-US" altLang="vi-VN" sz="3200" b="1" dirty="0" err="1">
                <a:solidFill>
                  <a:srgbClr val="0000FF"/>
                </a:solidFill>
                <a:latin typeface="Times New Roman" panose="02020603050405020304" pitchFamily="18" charset="0"/>
                <a:cs typeface="Times New Roman" panose="02020603050405020304" pitchFamily="18" charset="0"/>
              </a:rPr>
              <a:t>văn</a:t>
            </a:r>
            <a:r>
              <a:rPr lang="en-US" altLang="vi-VN" sz="3200" b="1" dirty="0">
                <a:solidFill>
                  <a:srgbClr val="0000FF"/>
                </a:solidFill>
                <a:latin typeface="Times New Roman" panose="02020603050405020304" pitchFamily="18" charset="0"/>
                <a:cs typeface="Times New Roman" panose="02020603050405020304" pitchFamily="18" charset="0"/>
              </a:rPr>
              <a:t> </a:t>
            </a:r>
            <a:r>
              <a:rPr lang="en-US" altLang="vi-VN" sz="3200" b="1" dirty="0" err="1" smtClean="0">
                <a:solidFill>
                  <a:srgbClr val="0000FF"/>
                </a:solidFill>
                <a:latin typeface="Times New Roman" panose="02020603050405020304" pitchFamily="18" charset="0"/>
                <a:cs typeface="Times New Roman" panose="02020603050405020304" pitchFamily="18" charset="0"/>
              </a:rPr>
              <a:t>bản</a:t>
            </a:r>
            <a:r>
              <a:rPr lang="en-US" altLang="vi-VN" sz="3200" b="1" dirty="0" smtClean="0">
                <a:solidFill>
                  <a:srgbClr val="0000FF"/>
                </a:solidFill>
                <a:latin typeface="Times New Roman" panose="02020603050405020304" pitchFamily="18" charset="0"/>
                <a:cs typeface="Times New Roman" panose="02020603050405020304" pitchFamily="18" charset="0"/>
              </a:rPr>
              <a:t>:</a:t>
            </a:r>
            <a:endParaRPr lang="en-US" altLang="vi-VN" sz="3200" b="1" dirty="0">
              <a:solidFill>
                <a:srgbClr val="0000FF"/>
              </a:solidFill>
              <a:latin typeface="Times New Roman" panose="02020603050405020304" pitchFamily="18" charset="0"/>
              <a:cs typeface="Times New Roman" panose="02020603050405020304" pitchFamily="18" charset="0"/>
            </a:endParaRPr>
          </a:p>
        </p:txBody>
      </p:sp>
      <p:sp>
        <p:nvSpPr>
          <p:cNvPr id="7" name="WordArt 67"/>
          <p:cNvSpPr>
            <a:spLocks noChangeArrowheads="1" noChangeShapeType="1" noTextEdit="1"/>
          </p:cNvSpPr>
          <p:nvPr/>
        </p:nvSpPr>
        <p:spPr bwMode="auto">
          <a:xfrm>
            <a:off x="533400" y="76200"/>
            <a:ext cx="8229600" cy="381000"/>
          </a:xfrm>
          <a:prstGeom prst="rect">
            <a:avLst/>
          </a:prstGeom>
        </p:spPr>
        <p:txBody>
          <a:bodyPr wrap="none" fromWordArt="1">
            <a:prstTxWarp prst="textPlain">
              <a:avLst>
                <a:gd name="adj" fmla="val 50454"/>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vi-VN" sz="3600" b="1" i="1" u="none" strike="noStrike" kern="10" cap="none" spc="0" normalizeH="0" baseline="0" noProof="0" smtClean="0">
                <a:ln w="9525">
                  <a:solidFill>
                    <a:srgbClr val="000000"/>
                  </a:solidFill>
                  <a:round/>
                  <a:headEnd/>
                  <a:tailEnd/>
                </a:ln>
                <a:solidFill>
                  <a:srgbClr val="FF3300"/>
                </a:solidFill>
                <a:effectLst>
                  <a:outerShdw dist="35921" dir="2700000" algn="ctr" rotWithShape="0">
                    <a:srgbClr val="808080">
                      <a:alpha val="79999"/>
                    </a:srgbClr>
                  </a:outerShdw>
                </a:effectLst>
                <a:uLnTx/>
                <a:uFillTx/>
                <a:latin typeface="Times New Roman"/>
                <a:cs typeface="Times New Roman"/>
              </a:rPr>
              <a:t>BÀI</a:t>
            </a:r>
            <a:r>
              <a:rPr kumimoji="0" lang="vi-VN" sz="3600" b="1" i="1" u="none" strike="noStrike" kern="10" cap="none" spc="0" normalizeH="0" noProof="0" smtClean="0">
                <a:ln w="9525">
                  <a:solidFill>
                    <a:srgbClr val="000000"/>
                  </a:solidFill>
                  <a:round/>
                  <a:headEnd/>
                  <a:tailEnd/>
                </a:ln>
                <a:solidFill>
                  <a:srgbClr val="FF3300"/>
                </a:solidFill>
                <a:effectLst>
                  <a:outerShdw dist="35921" dir="2700000" algn="ctr" rotWithShape="0">
                    <a:srgbClr val="808080">
                      <a:alpha val="79999"/>
                    </a:srgbClr>
                  </a:outerShdw>
                </a:effectLst>
                <a:uLnTx/>
                <a:uFillTx/>
                <a:latin typeface="Times New Roman"/>
                <a:cs typeface="Times New Roman"/>
              </a:rPr>
              <a:t> 5: </a:t>
            </a:r>
            <a:r>
              <a:rPr kumimoji="0" lang="vi-VN" sz="3600" b="1" i="1" u="none" strike="noStrike" kern="10" cap="none" spc="0" normalizeH="0" baseline="0" noProof="0" smtClean="0">
                <a:ln w="9525">
                  <a:solidFill>
                    <a:srgbClr val="000000"/>
                  </a:solidFill>
                  <a:round/>
                  <a:headEnd/>
                  <a:tailEnd/>
                </a:ln>
                <a:solidFill>
                  <a:srgbClr val="FF3300"/>
                </a:solidFill>
                <a:effectLst>
                  <a:outerShdw dist="35921" dir="2700000" algn="ctr" rotWithShape="0">
                    <a:srgbClr val="808080">
                      <a:alpha val="79999"/>
                    </a:srgbClr>
                  </a:outerShdw>
                </a:effectLst>
                <a:uLnTx/>
                <a:uFillTx/>
                <a:latin typeface="Times New Roman"/>
                <a:cs typeface="Times New Roman"/>
              </a:rPr>
              <a:t>TRÌNH</a:t>
            </a:r>
            <a:r>
              <a:rPr kumimoji="0" lang="vi-VN" sz="3600" b="1" i="1" u="none" strike="noStrike" kern="10" cap="none" spc="0" normalizeH="0" noProof="0" smtClean="0">
                <a:ln w="9525">
                  <a:solidFill>
                    <a:srgbClr val="000000"/>
                  </a:solidFill>
                  <a:round/>
                  <a:headEnd/>
                  <a:tailEnd/>
                </a:ln>
                <a:solidFill>
                  <a:srgbClr val="FF3300"/>
                </a:solidFill>
                <a:effectLst>
                  <a:outerShdw dist="35921" dir="2700000" algn="ctr" rotWithShape="0">
                    <a:srgbClr val="808080">
                      <a:alpha val="79999"/>
                    </a:srgbClr>
                  </a:outerShdw>
                </a:effectLst>
                <a:uLnTx/>
                <a:uFillTx/>
                <a:latin typeface="Times New Roman"/>
                <a:cs typeface="Times New Roman"/>
              </a:rPr>
              <a:t> BÀY TRANG V</a:t>
            </a:r>
            <a:r>
              <a:rPr kumimoji="0" lang="vi-VN" sz="3600" b="1" i="1" u="none" strike="noStrike" kern="10" cap="none" spc="0" normalizeH="0" baseline="0" noProof="0" smtClean="0">
                <a:ln w="9525">
                  <a:solidFill>
                    <a:srgbClr val="000000"/>
                  </a:solidFill>
                  <a:round/>
                  <a:headEnd/>
                  <a:tailEnd/>
                </a:ln>
                <a:solidFill>
                  <a:srgbClr val="FF3300"/>
                </a:solidFill>
                <a:effectLst>
                  <a:outerShdw dist="35921" dir="2700000" algn="ctr" rotWithShape="0">
                    <a:srgbClr val="808080">
                      <a:alpha val="79999"/>
                    </a:srgbClr>
                  </a:outerShdw>
                </a:effectLst>
                <a:uLnTx/>
                <a:uFillTx/>
                <a:latin typeface="Times New Roman"/>
                <a:cs typeface="Times New Roman"/>
              </a:rPr>
              <a:t>ĂN BẢN VÀ</a:t>
            </a:r>
            <a:r>
              <a:rPr kumimoji="0" lang="vi-VN" sz="3600" b="1" i="1" u="none" strike="noStrike" kern="10" cap="none" spc="0" normalizeH="0" noProof="0" smtClean="0">
                <a:ln w="9525">
                  <a:solidFill>
                    <a:srgbClr val="000000"/>
                  </a:solidFill>
                  <a:round/>
                  <a:headEnd/>
                  <a:tailEnd/>
                </a:ln>
                <a:solidFill>
                  <a:srgbClr val="FF3300"/>
                </a:solidFill>
                <a:effectLst>
                  <a:outerShdw dist="35921" dir="2700000" algn="ctr" rotWithShape="0">
                    <a:srgbClr val="808080">
                      <a:alpha val="79999"/>
                    </a:srgbClr>
                  </a:outerShdw>
                </a:effectLst>
                <a:uLnTx/>
                <a:uFillTx/>
                <a:latin typeface="Times New Roman"/>
                <a:cs typeface="Times New Roman"/>
              </a:rPr>
              <a:t> IN</a:t>
            </a:r>
            <a:endParaRPr kumimoji="0" lang="vi-VN" sz="3600" b="1" i="1" u="none" strike="noStrike" kern="10" cap="none" spc="0" normalizeH="0" baseline="0" noProof="0" smtClean="0">
              <a:ln w="9525">
                <a:solidFill>
                  <a:srgbClr val="000000"/>
                </a:solidFill>
                <a:round/>
                <a:headEnd/>
                <a:tailEnd/>
              </a:ln>
              <a:solidFill>
                <a:srgbClr val="FF3300"/>
              </a:solidFill>
              <a:effectLst>
                <a:outerShdw dist="35921" dir="2700000" algn="ctr" rotWithShape="0">
                  <a:srgbClr val="808080">
                    <a:alpha val="79999"/>
                  </a:srgbClr>
                </a:outerShdw>
              </a:effectLst>
              <a:uLnTx/>
              <a:uFillTx/>
              <a:latin typeface="Times New Roman"/>
              <a:cs typeface="Times New Roman"/>
            </a:endParaRPr>
          </a:p>
        </p:txBody>
      </p:sp>
      <p:sp>
        <p:nvSpPr>
          <p:cNvPr id="8" name="Rectangle 7"/>
          <p:cNvSpPr/>
          <p:nvPr/>
        </p:nvSpPr>
        <p:spPr>
          <a:xfrm>
            <a:off x="194386" y="1676400"/>
            <a:ext cx="8839200" cy="2077492"/>
          </a:xfrm>
          <a:prstGeom prst="rect">
            <a:avLst/>
          </a:prstGeom>
          <a:gradFill rotWithShape="1">
            <a:gsLst>
              <a:gs pos="0">
                <a:srgbClr val="4F81BD">
                  <a:shade val="51000"/>
                  <a:satMod val="130000"/>
                </a:srgbClr>
              </a:gs>
              <a:gs pos="80000">
                <a:srgbClr val="4F81BD">
                  <a:shade val="93000"/>
                  <a:satMod val="130000"/>
                </a:srgbClr>
              </a:gs>
              <a:gs pos="100000">
                <a:srgbClr val="4F81BD">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wrap="square">
            <a:spAutoFit/>
          </a:bodyPr>
          <a:lstStyle/>
          <a:p>
            <a:pPr marR="0" lvl="0" algn="just" defTabSz="914400" eaLnBrk="1" fontAlgn="auto" latinLnBrk="0" hangingPunct="1">
              <a:lnSpc>
                <a:spcPct val="100000"/>
              </a:lnSpc>
              <a:spcBef>
                <a:spcPts val="0"/>
              </a:spcBef>
              <a:spcAft>
                <a:spcPts val="0"/>
              </a:spcAft>
              <a:buClrTx/>
              <a:buSzTx/>
              <a:tabLst/>
              <a:defRPr/>
            </a:pPr>
            <a:r>
              <a:rPr lang="vi-VN" sz="2800" b="1" u="sng" kern="0" noProof="0" smtClean="0">
                <a:solidFill>
                  <a:srgbClr val="FFFF00"/>
                </a:solidFill>
                <a:latin typeface="Times New Roman" pitchFamily="18" charset="0"/>
                <a:cs typeface="Times New Roman" pitchFamily="18" charset="0"/>
                <a:sym typeface="Wingdings"/>
              </a:rPr>
              <a:t>Lưu</a:t>
            </a:r>
            <a:r>
              <a:rPr kumimoji="0" lang="vi-VN" sz="2800" b="1" i="0" u="sng" strike="noStrike" kern="0" cap="none" spc="0" normalizeH="0" baseline="0" noProof="0" smtClean="0">
                <a:ln>
                  <a:noFill/>
                </a:ln>
                <a:solidFill>
                  <a:srgbClr val="FFFF00"/>
                </a:solidFill>
                <a:effectLst/>
                <a:uLnTx/>
                <a:uFillTx/>
                <a:latin typeface="Times New Roman" pitchFamily="18" charset="0"/>
                <a:cs typeface="Times New Roman" pitchFamily="18" charset="0"/>
                <a:sym typeface="Wingdings"/>
              </a:rPr>
              <a:t> ý:</a:t>
            </a:r>
          </a:p>
          <a:p>
            <a:pPr marR="0" lvl="0" algn="just" defTabSz="914400" eaLnBrk="1" fontAlgn="auto" latinLnBrk="0" hangingPunct="1">
              <a:lnSpc>
                <a:spcPct val="100000"/>
              </a:lnSpc>
              <a:spcBef>
                <a:spcPts val="0"/>
              </a:spcBef>
              <a:spcAft>
                <a:spcPts val="0"/>
              </a:spcAft>
              <a:buClrTx/>
              <a:buSzTx/>
              <a:tabLst/>
              <a:defRPr/>
            </a:pPr>
            <a:r>
              <a:rPr kumimoji="0" lang="vi-VN" sz="2800" b="1" i="0" u="none" strike="noStrike" kern="0" cap="none" spc="0" normalizeH="0" baseline="0" noProof="0" smtClean="0">
                <a:ln>
                  <a:noFill/>
                </a:ln>
                <a:solidFill>
                  <a:srgbClr val="FFFF00"/>
                </a:solidFill>
                <a:effectLst/>
                <a:uLnTx/>
                <a:uFillTx/>
                <a:latin typeface="Times New Roman" pitchFamily="18" charset="0"/>
                <a:cs typeface="Times New Roman" pitchFamily="18" charset="0"/>
                <a:sym typeface="Wingdings"/>
              </a:rPr>
              <a:t> </a:t>
            </a:r>
            <a:r>
              <a:rPr kumimoji="0" lang="en-US" sz="3200" b="1" i="0" u="none" strike="noStrike" kern="0" cap="none" spc="0" normalizeH="0" baseline="0" noProof="0" smtClean="0">
                <a:ln>
                  <a:noFill/>
                </a:ln>
                <a:solidFill>
                  <a:sysClr val="window" lastClr="FFFFFF"/>
                </a:solidFill>
                <a:effectLst/>
                <a:uLnTx/>
                <a:uFillTx/>
                <a:latin typeface="Times New Roman" pitchFamily="18" charset="0"/>
                <a:cs typeface="Times New Roman" pitchFamily="18" charset="0"/>
              </a:rPr>
              <a:t>- Cần </a:t>
            </a:r>
            <a:r>
              <a:rPr kumimoji="0" lang="en-US" sz="3200" b="1" i="0" u="none" strike="noStrike" kern="0" cap="none" spc="0" normalizeH="0" baseline="0" noProof="0">
                <a:ln>
                  <a:noFill/>
                </a:ln>
                <a:solidFill>
                  <a:sysClr val="window" lastClr="FFFFFF"/>
                </a:solidFill>
                <a:effectLst/>
                <a:uLnTx/>
                <a:uFillTx/>
                <a:latin typeface="Times New Roman" pitchFamily="18" charset="0"/>
                <a:cs typeface="Times New Roman" pitchFamily="18" charset="0"/>
              </a:rPr>
              <a:t>phân biệt lề trang và lề đoạn văn.</a:t>
            </a:r>
          </a:p>
          <a:p>
            <a:pPr marL="0" marR="0" lvl="1" indent="0" defTabSz="914400" eaLnBrk="1" fontAlgn="auto" latinLnBrk="0" hangingPunct="1">
              <a:lnSpc>
                <a:spcPct val="100000"/>
              </a:lnSpc>
              <a:spcBef>
                <a:spcPts val="600"/>
              </a:spcBef>
              <a:spcAft>
                <a:spcPts val="600"/>
              </a:spcAft>
              <a:buClrTx/>
              <a:buSzTx/>
              <a:buFontTx/>
              <a:buNone/>
              <a:tabLst/>
              <a:defRPr/>
            </a:pPr>
            <a:r>
              <a:rPr kumimoji="0" lang="pt-BR" altLang="en-US" sz="3200" b="1" i="0" u="none" strike="noStrike" kern="0" cap="none" spc="0" normalizeH="0" baseline="0" noProof="0" smtClean="0">
                <a:ln>
                  <a:noFill/>
                </a:ln>
                <a:solidFill>
                  <a:sysClr val="window" lastClr="FFFFFF"/>
                </a:solidFill>
                <a:effectLst/>
                <a:uLnTx/>
                <a:uFillTx/>
                <a:latin typeface="Times New Roman" pitchFamily="18" charset="0"/>
                <a:cs typeface="Times New Roman" pitchFamily="18" charset="0"/>
              </a:rPr>
              <a:t>- Thông </a:t>
            </a:r>
            <a:r>
              <a:rPr kumimoji="0" lang="pt-BR" altLang="en-US" sz="3200" b="1" i="0" u="none" strike="noStrike" kern="0" cap="none" spc="0" normalizeH="0" baseline="0" noProof="0">
                <a:ln>
                  <a:noFill/>
                </a:ln>
                <a:solidFill>
                  <a:sysClr val="window" lastClr="FFFFFF"/>
                </a:solidFill>
                <a:effectLst/>
                <a:uLnTx/>
                <a:uFillTx/>
                <a:latin typeface="Times New Roman" pitchFamily="18" charset="0"/>
                <a:cs typeface="Times New Roman" pitchFamily="18" charset="0"/>
              </a:rPr>
              <a:t>thường, việc trình bày trang có tác dụng đến mọi trang của văn bản</a:t>
            </a:r>
            <a:r>
              <a:rPr kumimoji="0" lang="pt-BR" altLang="en-US" sz="3200" b="1" i="0" u="none" strike="noStrike" kern="0" cap="none" spc="0" normalizeH="0" baseline="0" noProof="0" smtClean="0">
                <a:ln>
                  <a:noFill/>
                </a:ln>
                <a:solidFill>
                  <a:sysClr val="window" lastClr="FFFFFF"/>
                </a:solidFill>
                <a:effectLst/>
                <a:uLnTx/>
                <a:uFillTx/>
                <a:latin typeface="Times New Roman" pitchFamily="18" charset="0"/>
                <a:cs typeface="Times New Roman" pitchFamily="18" charset="0"/>
              </a:rPr>
              <a:t>.</a:t>
            </a:r>
            <a:endParaRPr kumimoji="0" lang="en-US" sz="3200" b="1" i="0" u="none" strike="noStrike" kern="0" cap="none" spc="0" normalizeH="0" baseline="0" noProof="0">
              <a:ln>
                <a:noFill/>
              </a:ln>
              <a:solidFill>
                <a:sysClr val="window" lastClr="FFFFFF"/>
              </a:solidFill>
              <a:effectLst/>
              <a:uLnTx/>
              <a:uFillTx/>
              <a:latin typeface="Times New Roman" pitchFamily="18" charset="0"/>
              <a:cs typeface="Times New Roman" pitchFamily="18" charset="0"/>
            </a:endParaRPr>
          </a:p>
        </p:txBody>
      </p:sp>
      <p:pic>
        <p:nvPicPr>
          <p:cNvPr id="9" name="Picture 4" descr="33"/>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0" y="533400"/>
            <a:ext cx="9144000" cy="823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p14:dur="0" advTm="16535"/>
    </mc:Choice>
    <mc:Fallback xmlns="">
      <p:transition advTm="16535"/>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290" name="Text Box 2"/>
          <p:cNvSpPr txBox="1">
            <a:spLocks noChangeArrowheads="1"/>
          </p:cNvSpPr>
          <p:nvPr/>
        </p:nvSpPr>
        <p:spPr bwMode="auto">
          <a:xfrm>
            <a:off x="381000" y="2514600"/>
            <a:ext cx="85344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rebuchet MS" panose="020B0603020202020204" pitchFamily="34" charset="0"/>
                <a:cs typeface="Arial" panose="020B0604020202020204" pitchFamily="34" charset="0"/>
              </a:defRPr>
            </a:lvl1pPr>
            <a:lvl2pPr marL="742950" indent="-285750">
              <a:defRPr>
                <a:solidFill>
                  <a:schemeClr val="tx1"/>
                </a:solidFill>
                <a:latin typeface="Trebuchet MS" panose="020B0603020202020204" pitchFamily="34" charset="0"/>
                <a:cs typeface="Arial" panose="020B0604020202020204" pitchFamily="34" charset="0"/>
              </a:defRPr>
            </a:lvl2pPr>
            <a:lvl3pPr marL="1143000" indent="-228600">
              <a:defRPr>
                <a:solidFill>
                  <a:schemeClr val="tx1"/>
                </a:solidFill>
                <a:latin typeface="Trebuchet MS" panose="020B0603020202020204" pitchFamily="34" charset="0"/>
                <a:cs typeface="Arial" panose="020B0604020202020204" pitchFamily="34" charset="0"/>
              </a:defRPr>
            </a:lvl3pPr>
            <a:lvl4pPr marL="1600200" indent="-228600">
              <a:defRPr>
                <a:solidFill>
                  <a:schemeClr val="tx1"/>
                </a:solidFill>
                <a:latin typeface="Trebuchet MS" panose="020B0603020202020204" pitchFamily="34" charset="0"/>
                <a:cs typeface="Arial" panose="020B0604020202020204" pitchFamily="34" charset="0"/>
              </a:defRPr>
            </a:lvl4pPr>
            <a:lvl5pPr marL="2057400" indent="-228600">
              <a:defRPr>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9pPr>
          </a:lstStyle>
          <a:p>
            <a:pPr algn="just">
              <a:spcBef>
                <a:spcPct val="50000"/>
              </a:spcBef>
            </a:pPr>
            <a:r>
              <a:rPr lang="en-US" altLang="vi-VN" sz="3600" b="1" dirty="0" err="1">
                <a:solidFill>
                  <a:srgbClr val="FF0000"/>
                </a:solidFill>
                <a:latin typeface="Times New Roman" panose="02020603050405020304" pitchFamily="18" charset="0"/>
                <a:cs typeface="Times New Roman" panose="02020603050405020304" pitchFamily="18" charset="0"/>
              </a:rPr>
              <a:t>Em</a:t>
            </a:r>
            <a:r>
              <a:rPr lang="en-US" altLang="vi-VN" sz="3600" b="1" dirty="0">
                <a:solidFill>
                  <a:srgbClr val="FF0000"/>
                </a:solidFill>
                <a:latin typeface="Times New Roman" panose="02020603050405020304" pitchFamily="18" charset="0"/>
                <a:cs typeface="Times New Roman" panose="02020603050405020304" pitchFamily="18" charset="0"/>
              </a:rPr>
              <a:t> </a:t>
            </a:r>
            <a:r>
              <a:rPr lang="en-US" altLang="vi-VN" sz="3600" b="1" dirty="0" err="1">
                <a:solidFill>
                  <a:srgbClr val="FF0000"/>
                </a:solidFill>
                <a:latin typeface="Times New Roman" panose="02020603050405020304" pitchFamily="18" charset="0"/>
                <a:cs typeface="Times New Roman" panose="02020603050405020304" pitchFamily="18" charset="0"/>
              </a:rPr>
              <a:t>hãy</a:t>
            </a:r>
            <a:r>
              <a:rPr lang="en-US" altLang="vi-VN" sz="3600" b="1" dirty="0">
                <a:solidFill>
                  <a:srgbClr val="FF0000"/>
                </a:solidFill>
                <a:latin typeface="Times New Roman" panose="02020603050405020304" pitchFamily="18" charset="0"/>
                <a:cs typeface="Times New Roman" panose="02020603050405020304" pitchFamily="18" charset="0"/>
              </a:rPr>
              <a:t> </a:t>
            </a:r>
            <a:r>
              <a:rPr lang="en-US" altLang="vi-VN" sz="3600" b="1" dirty="0" err="1">
                <a:solidFill>
                  <a:srgbClr val="FF0000"/>
                </a:solidFill>
                <a:latin typeface="Times New Roman" panose="02020603050405020304" pitchFamily="18" charset="0"/>
                <a:cs typeface="Times New Roman" panose="02020603050405020304" pitchFamily="18" charset="0"/>
              </a:rPr>
              <a:t>cho</a:t>
            </a:r>
            <a:r>
              <a:rPr lang="en-US" altLang="vi-VN" sz="3600" b="1" dirty="0">
                <a:solidFill>
                  <a:srgbClr val="FF0000"/>
                </a:solidFill>
                <a:latin typeface="Times New Roman" panose="02020603050405020304" pitchFamily="18" charset="0"/>
                <a:cs typeface="Times New Roman" panose="02020603050405020304" pitchFamily="18" charset="0"/>
              </a:rPr>
              <a:t> </a:t>
            </a:r>
            <a:r>
              <a:rPr lang="en-US" altLang="vi-VN" sz="3600" b="1" dirty="0" err="1">
                <a:solidFill>
                  <a:srgbClr val="FF0000"/>
                </a:solidFill>
                <a:latin typeface="Times New Roman" panose="02020603050405020304" pitchFamily="18" charset="0"/>
                <a:cs typeface="Times New Roman" panose="02020603050405020304" pitchFamily="18" charset="0"/>
              </a:rPr>
              <a:t>biết</a:t>
            </a:r>
            <a:r>
              <a:rPr lang="en-US" altLang="vi-VN" sz="3600" b="1" dirty="0">
                <a:solidFill>
                  <a:srgbClr val="FF0000"/>
                </a:solidFill>
                <a:latin typeface="Times New Roman" panose="02020603050405020304" pitchFamily="18" charset="0"/>
                <a:cs typeface="Times New Roman" panose="02020603050405020304" pitchFamily="18" charset="0"/>
              </a:rPr>
              <a:t> </a:t>
            </a:r>
            <a:r>
              <a:rPr lang="en-US" altLang="vi-VN" sz="3600" b="1" dirty="0" err="1">
                <a:solidFill>
                  <a:srgbClr val="FF0000"/>
                </a:solidFill>
                <a:latin typeface="Times New Roman" panose="02020603050405020304" pitchFamily="18" charset="0"/>
                <a:cs typeface="Times New Roman" panose="02020603050405020304" pitchFamily="18" charset="0"/>
              </a:rPr>
              <a:t>có</a:t>
            </a:r>
            <a:r>
              <a:rPr lang="en-US" altLang="vi-VN" sz="3600" b="1" dirty="0">
                <a:solidFill>
                  <a:srgbClr val="FF0000"/>
                </a:solidFill>
                <a:latin typeface="Times New Roman" panose="02020603050405020304" pitchFamily="18" charset="0"/>
                <a:cs typeface="Times New Roman" panose="02020603050405020304" pitchFamily="18" charset="0"/>
              </a:rPr>
              <a:t> </a:t>
            </a:r>
            <a:r>
              <a:rPr lang="en-US" altLang="vi-VN" sz="3600" b="1" dirty="0" err="1">
                <a:solidFill>
                  <a:srgbClr val="FF0000"/>
                </a:solidFill>
                <a:latin typeface="Times New Roman" panose="02020603050405020304" pitchFamily="18" charset="0"/>
                <a:cs typeface="Times New Roman" panose="02020603050405020304" pitchFamily="18" charset="0"/>
              </a:rPr>
              <a:t>mấy</a:t>
            </a:r>
            <a:r>
              <a:rPr lang="en-US" altLang="vi-VN" sz="3600" b="1" dirty="0">
                <a:solidFill>
                  <a:srgbClr val="FF0000"/>
                </a:solidFill>
                <a:latin typeface="Times New Roman" panose="02020603050405020304" pitchFamily="18" charset="0"/>
                <a:cs typeface="Times New Roman" panose="02020603050405020304" pitchFamily="18" charset="0"/>
              </a:rPr>
              <a:t> </a:t>
            </a:r>
            <a:r>
              <a:rPr lang="en-US" altLang="vi-VN" sz="3600" b="1" dirty="0" err="1">
                <a:solidFill>
                  <a:srgbClr val="FF0000"/>
                </a:solidFill>
                <a:latin typeface="Times New Roman" panose="02020603050405020304" pitchFamily="18" charset="0"/>
                <a:cs typeface="Times New Roman" panose="02020603050405020304" pitchFamily="18" charset="0"/>
              </a:rPr>
              <a:t>cách</a:t>
            </a:r>
            <a:r>
              <a:rPr lang="en-US" altLang="vi-VN" sz="3600" b="1" dirty="0">
                <a:solidFill>
                  <a:srgbClr val="FF0000"/>
                </a:solidFill>
                <a:latin typeface="Times New Roman" panose="02020603050405020304" pitchFamily="18" charset="0"/>
                <a:cs typeface="Times New Roman" panose="02020603050405020304" pitchFamily="18" charset="0"/>
              </a:rPr>
              <a:t> </a:t>
            </a:r>
            <a:r>
              <a:rPr lang="en-US" altLang="vi-VN" sz="3600" b="1" dirty="0" err="1">
                <a:solidFill>
                  <a:srgbClr val="FF0000"/>
                </a:solidFill>
                <a:latin typeface="Times New Roman" panose="02020603050405020304" pitchFamily="18" charset="0"/>
                <a:cs typeface="Times New Roman" panose="02020603050405020304" pitchFamily="18" charset="0"/>
              </a:rPr>
              <a:t>để</a:t>
            </a:r>
            <a:r>
              <a:rPr lang="en-US" altLang="vi-VN" sz="3600" b="1" dirty="0">
                <a:solidFill>
                  <a:srgbClr val="FF0000"/>
                </a:solidFill>
                <a:latin typeface="Times New Roman" panose="02020603050405020304" pitchFamily="18" charset="0"/>
                <a:cs typeface="Times New Roman" panose="02020603050405020304" pitchFamily="18" charset="0"/>
              </a:rPr>
              <a:t> </a:t>
            </a:r>
            <a:r>
              <a:rPr lang="en-US" altLang="vi-VN" sz="3600" b="1" dirty="0" err="1">
                <a:solidFill>
                  <a:srgbClr val="FF0000"/>
                </a:solidFill>
                <a:latin typeface="Times New Roman" panose="02020603050405020304" pitchFamily="18" charset="0"/>
                <a:cs typeface="Times New Roman" panose="02020603050405020304" pitchFamily="18" charset="0"/>
              </a:rPr>
              <a:t>định</a:t>
            </a:r>
            <a:r>
              <a:rPr lang="en-US" altLang="vi-VN" sz="3600" b="1" dirty="0">
                <a:solidFill>
                  <a:srgbClr val="FF0000"/>
                </a:solidFill>
                <a:latin typeface="Times New Roman" panose="02020603050405020304" pitchFamily="18" charset="0"/>
                <a:cs typeface="Times New Roman" panose="02020603050405020304" pitchFamily="18" charset="0"/>
              </a:rPr>
              <a:t> </a:t>
            </a:r>
            <a:r>
              <a:rPr lang="en-US" altLang="vi-VN" sz="3600" b="1" dirty="0" err="1">
                <a:solidFill>
                  <a:srgbClr val="FF0000"/>
                </a:solidFill>
                <a:latin typeface="Times New Roman" panose="02020603050405020304" pitchFamily="18" charset="0"/>
                <a:cs typeface="Times New Roman" panose="02020603050405020304" pitchFamily="18" charset="0"/>
              </a:rPr>
              <a:t>dạng</a:t>
            </a:r>
            <a:r>
              <a:rPr lang="en-US" altLang="vi-VN" sz="3600" b="1" dirty="0">
                <a:solidFill>
                  <a:srgbClr val="FF0000"/>
                </a:solidFill>
                <a:latin typeface="Times New Roman" panose="02020603050405020304" pitchFamily="18" charset="0"/>
                <a:cs typeface="Times New Roman" panose="02020603050405020304" pitchFamily="18" charset="0"/>
              </a:rPr>
              <a:t> </a:t>
            </a:r>
            <a:r>
              <a:rPr lang="en-US" altLang="vi-VN" sz="3600" b="1" dirty="0" err="1">
                <a:solidFill>
                  <a:srgbClr val="FF0000"/>
                </a:solidFill>
                <a:latin typeface="Times New Roman" panose="02020603050405020304" pitchFamily="18" charset="0"/>
                <a:cs typeface="Times New Roman" panose="02020603050405020304" pitchFamily="18" charset="0"/>
              </a:rPr>
              <a:t>đoạn</a:t>
            </a:r>
            <a:r>
              <a:rPr lang="en-US" altLang="vi-VN" sz="3600" b="1" dirty="0">
                <a:solidFill>
                  <a:srgbClr val="FF0000"/>
                </a:solidFill>
                <a:latin typeface="Times New Roman" panose="02020603050405020304" pitchFamily="18" charset="0"/>
                <a:cs typeface="Times New Roman" panose="02020603050405020304" pitchFamily="18" charset="0"/>
              </a:rPr>
              <a:t> </a:t>
            </a:r>
            <a:r>
              <a:rPr lang="en-US" altLang="vi-VN" sz="3600" b="1" dirty="0" err="1">
                <a:solidFill>
                  <a:srgbClr val="FF0000"/>
                </a:solidFill>
                <a:latin typeface="Times New Roman" panose="02020603050405020304" pitchFamily="18" charset="0"/>
                <a:cs typeface="Times New Roman" panose="02020603050405020304" pitchFamily="18" charset="0"/>
              </a:rPr>
              <a:t>văn</a:t>
            </a:r>
            <a:r>
              <a:rPr lang="en-US" altLang="vi-VN" sz="3600" b="1" dirty="0">
                <a:solidFill>
                  <a:srgbClr val="FF0000"/>
                </a:solidFill>
                <a:latin typeface="Times New Roman" panose="02020603050405020304" pitchFamily="18" charset="0"/>
                <a:cs typeface="Times New Roman" panose="02020603050405020304" pitchFamily="18" charset="0"/>
              </a:rPr>
              <a:t> </a:t>
            </a:r>
            <a:r>
              <a:rPr lang="en-US" altLang="vi-VN" sz="3600" b="1" dirty="0" err="1">
                <a:solidFill>
                  <a:srgbClr val="FF0000"/>
                </a:solidFill>
                <a:latin typeface="Times New Roman" panose="02020603050405020304" pitchFamily="18" charset="0"/>
                <a:cs typeface="Times New Roman" panose="02020603050405020304" pitchFamily="18" charset="0"/>
              </a:rPr>
              <a:t>bản</a:t>
            </a:r>
            <a:r>
              <a:rPr lang="en-US" altLang="vi-VN" sz="3600" b="1" dirty="0">
                <a:solidFill>
                  <a:srgbClr val="FF0000"/>
                </a:solidFill>
                <a:latin typeface="Times New Roman" panose="02020603050405020304" pitchFamily="18" charset="0"/>
                <a:cs typeface="Times New Roman" panose="02020603050405020304" pitchFamily="18" charset="0"/>
              </a:rPr>
              <a:t>?</a:t>
            </a:r>
          </a:p>
        </p:txBody>
      </p:sp>
      <p:sp>
        <p:nvSpPr>
          <p:cNvPr id="12291" name="Text Box 3"/>
          <p:cNvSpPr txBox="1">
            <a:spLocks noChangeArrowheads="1"/>
          </p:cNvSpPr>
          <p:nvPr/>
        </p:nvSpPr>
        <p:spPr bwMode="auto">
          <a:xfrm>
            <a:off x="381000" y="3042799"/>
            <a:ext cx="78486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rebuchet MS" panose="020B0603020202020204" pitchFamily="34" charset="0"/>
                <a:cs typeface="Arial" panose="020B0604020202020204" pitchFamily="34" charset="0"/>
              </a:defRPr>
            </a:lvl1pPr>
            <a:lvl2pPr marL="742950" indent="-285750">
              <a:defRPr>
                <a:solidFill>
                  <a:schemeClr val="tx1"/>
                </a:solidFill>
                <a:latin typeface="Trebuchet MS" panose="020B0603020202020204" pitchFamily="34" charset="0"/>
                <a:cs typeface="Arial" panose="020B0604020202020204" pitchFamily="34" charset="0"/>
              </a:defRPr>
            </a:lvl2pPr>
            <a:lvl3pPr marL="1143000" indent="-228600">
              <a:defRPr>
                <a:solidFill>
                  <a:schemeClr val="tx1"/>
                </a:solidFill>
                <a:latin typeface="Trebuchet MS" panose="020B0603020202020204" pitchFamily="34" charset="0"/>
                <a:cs typeface="Arial" panose="020B0604020202020204" pitchFamily="34" charset="0"/>
              </a:defRPr>
            </a:lvl3pPr>
            <a:lvl4pPr marL="1600200" indent="-228600">
              <a:defRPr>
                <a:solidFill>
                  <a:schemeClr val="tx1"/>
                </a:solidFill>
                <a:latin typeface="Trebuchet MS" panose="020B0603020202020204" pitchFamily="34" charset="0"/>
                <a:cs typeface="Arial" panose="020B0604020202020204" pitchFamily="34" charset="0"/>
              </a:defRPr>
            </a:lvl4pPr>
            <a:lvl5pPr marL="2057400" indent="-228600">
              <a:defRPr>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9pPr>
          </a:lstStyle>
          <a:p>
            <a:pPr algn="just">
              <a:spcBef>
                <a:spcPct val="50000"/>
              </a:spcBef>
            </a:pPr>
            <a:r>
              <a:rPr lang="en-US" altLang="vi-VN" sz="4000" dirty="0" err="1" smtClean="0">
                <a:solidFill>
                  <a:schemeClr val="tx1">
                    <a:lumMod val="95000"/>
                    <a:lumOff val="5000"/>
                  </a:schemeClr>
                </a:solidFill>
                <a:latin typeface="Times New Roman" panose="02020603050405020304" pitchFamily="18" charset="0"/>
                <a:cs typeface="Times New Roman" panose="02020603050405020304" pitchFamily="18" charset="0"/>
              </a:rPr>
              <a:t>Có</a:t>
            </a:r>
            <a:r>
              <a:rPr lang="en-US" altLang="vi-VN" sz="40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vi-VN" sz="4000" dirty="0">
                <a:solidFill>
                  <a:schemeClr val="tx1">
                    <a:lumMod val="95000"/>
                    <a:lumOff val="5000"/>
                  </a:schemeClr>
                </a:solidFill>
                <a:latin typeface="Times New Roman" panose="02020603050405020304" pitchFamily="18" charset="0"/>
                <a:cs typeface="Times New Roman" panose="02020603050405020304" pitchFamily="18" charset="0"/>
              </a:rPr>
              <a:t>2 </a:t>
            </a:r>
            <a:r>
              <a:rPr lang="en-US" altLang="vi-VN" sz="4000" dirty="0" err="1">
                <a:solidFill>
                  <a:schemeClr val="tx1">
                    <a:lumMod val="95000"/>
                    <a:lumOff val="5000"/>
                  </a:schemeClr>
                </a:solidFill>
                <a:latin typeface="Times New Roman" panose="02020603050405020304" pitchFamily="18" charset="0"/>
                <a:cs typeface="Times New Roman" panose="02020603050405020304" pitchFamily="18" charset="0"/>
              </a:rPr>
              <a:t>cách</a:t>
            </a:r>
            <a:r>
              <a:rPr lang="en-US" altLang="vi-VN" sz="4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vi-VN" sz="4000" dirty="0" err="1">
                <a:solidFill>
                  <a:schemeClr val="tx1">
                    <a:lumMod val="95000"/>
                    <a:lumOff val="5000"/>
                  </a:schemeClr>
                </a:solidFill>
                <a:latin typeface="Times New Roman" panose="02020603050405020304" pitchFamily="18" charset="0"/>
                <a:cs typeface="Times New Roman" panose="02020603050405020304" pitchFamily="18" charset="0"/>
              </a:rPr>
              <a:t>để</a:t>
            </a:r>
            <a:r>
              <a:rPr lang="en-US" altLang="vi-VN" sz="4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vi-VN" sz="4000" dirty="0" err="1">
                <a:solidFill>
                  <a:schemeClr val="tx1">
                    <a:lumMod val="95000"/>
                    <a:lumOff val="5000"/>
                  </a:schemeClr>
                </a:solidFill>
                <a:latin typeface="Times New Roman" panose="02020603050405020304" pitchFamily="18" charset="0"/>
                <a:cs typeface="Times New Roman" panose="02020603050405020304" pitchFamily="18" charset="0"/>
              </a:rPr>
              <a:t>định</a:t>
            </a:r>
            <a:r>
              <a:rPr lang="en-US" altLang="vi-VN" sz="4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vi-VN" sz="4000" dirty="0" err="1">
                <a:solidFill>
                  <a:schemeClr val="tx1">
                    <a:lumMod val="95000"/>
                    <a:lumOff val="5000"/>
                  </a:schemeClr>
                </a:solidFill>
                <a:latin typeface="Times New Roman" panose="02020603050405020304" pitchFamily="18" charset="0"/>
                <a:cs typeface="Times New Roman" panose="02020603050405020304" pitchFamily="18" charset="0"/>
              </a:rPr>
              <a:t>dạng</a:t>
            </a:r>
            <a:r>
              <a:rPr lang="en-US" altLang="vi-VN" sz="4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vi-VN" sz="4000" dirty="0" err="1">
                <a:solidFill>
                  <a:schemeClr val="tx1">
                    <a:lumMod val="95000"/>
                    <a:lumOff val="5000"/>
                  </a:schemeClr>
                </a:solidFill>
                <a:latin typeface="Times New Roman" panose="02020603050405020304" pitchFamily="18" charset="0"/>
                <a:cs typeface="Times New Roman" panose="02020603050405020304" pitchFamily="18" charset="0"/>
              </a:rPr>
              <a:t>đoạn</a:t>
            </a:r>
            <a:r>
              <a:rPr lang="en-US" altLang="vi-VN" sz="4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vi-VN" sz="4000" dirty="0" err="1">
                <a:solidFill>
                  <a:schemeClr val="tx1">
                    <a:lumMod val="95000"/>
                    <a:lumOff val="5000"/>
                  </a:schemeClr>
                </a:solidFill>
                <a:latin typeface="Times New Roman" panose="02020603050405020304" pitchFamily="18" charset="0"/>
                <a:cs typeface="Times New Roman" panose="02020603050405020304" pitchFamily="18" charset="0"/>
              </a:rPr>
              <a:t>văn</a:t>
            </a:r>
            <a:r>
              <a:rPr lang="en-US" altLang="vi-VN" sz="4000" dirty="0">
                <a:solidFill>
                  <a:schemeClr val="tx1">
                    <a:lumMod val="95000"/>
                    <a:lumOff val="5000"/>
                  </a:schemeClr>
                </a:solidFill>
                <a:latin typeface="Times New Roman" panose="02020603050405020304" pitchFamily="18" charset="0"/>
                <a:cs typeface="Times New Roman" panose="02020603050405020304" pitchFamily="18" charset="0"/>
              </a:rPr>
              <a:t>.</a:t>
            </a:r>
          </a:p>
        </p:txBody>
      </p:sp>
      <p:sp>
        <p:nvSpPr>
          <p:cNvPr id="12292" name="Text Box 4"/>
          <p:cNvSpPr txBox="1">
            <a:spLocks noChangeArrowheads="1"/>
          </p:cNvSpPr>
          <p:nvPr/>
        </p:nvSpPr>
        <p:spPr bwMode="auto">
          <a:xfrm>
            <a:off x="306177" y="3876236"/>
            <a:ext cx="85344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rebuchet MS" panose="020B0603020202020204" pitchFamily="34" charset="0"/>
                <a:cs typeface="Arial" panose="020B0604020202020204" pitchFamily="34" charset="0"/>
              </a:defRPr>
            </a:lvl1pPr>
            <a:lvl2pPr marL="742950" indent="-285750">
              <a:defRPr>
                <a:solidFill>
                  <a:schemeClr val="tx1"/>
                </a:solidFill>
                <a:latin typeface="Trebuchet MS" panose="020B0603020202020204" pitchFamily="34" charset="0"/>
                <a:cs typeface="Arial" panose="020B0604020202020204" pitchFamily="34" charset="0"/>
              </a:defRPr>
            </a:lvl2pPr>
            <a:lvl3pPr marL="1143000" indent="-228600">
              <a:defRPr>
                <a:solidFill>
                  <a:schemeClr val="tx1"/>
                </a:solidFill>
                <a:latin typeface="Trebuchet MS" panose="020B0603020202020204" pitchFamily="34" charset="0"/>
                <a:cs typeface="Arial" panose="020B0604020202020204" pitchFamily="34" charset="0"/>
              </a:defRPr>
            </a:lvl3pPr>
            <a:lvl4pPr marL="1600200" indent="-228600">
              <a:defRPr>
                <a:solidFill>
                  <a:schemeClr val="tx1"/>
                </a:solidFill>
                <a:latin typeface="Trebuchet MS" panose="020B0603020202020204" pitchFamily="34" charset="0"/>
                <a:cs typeface="Arial" panose="020B0604020202020204" pitchFamily="34" charset="0"/>
              </a:defRPr>
            </a:lvl4pPr>
            <a:lvl5pPr marL="2057400" indent="-228600">
              <a:defRPr>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9pPr>
          </a:lstStyle>
          <a:p>
            <a:pPr algn="just">
              <a:spcBef>
                <a:spcPct val="50000"/>
              </a:spcBef>
            </a:pPr>
            <a:r>
              <a:rPr lang="en-US" altLang="vi-VN" sz="3600" dirty="0" smtClean="0">
                <a:solidFill>
                  <a:srgbClr val="002060"/>
                </a:solidFill>
                <a:latin typeface="Times New Roman" panose="02020603050405020304" pitchFamily="18" charset="0"/>
                <a:cs typeface="Times New Roman" panose="02020603050405020304" pitchFamily="18" charset="0"/>
              </a:rPr>
              <a:t>- </a:t>
            </a:r>
            <a:r>
              <a:rPr lang="en-US" altLang="vi-VN" sz="3600" u="sng" dirty="0" err="1" smtClean="0">
                <a:solidFill>
                  <a:srgbClr val="002060"/>
                </a:solidFill>
                <a:latin typeface="Times New Roman" panose="02020603050405020304" pitchFamily="18" charset="0"/>
                <a:cs typeface="Times New Roman" panose="02020603050405020304" pitchFamily="18" charset="0"/>
              </a:rPr>
              <a:t>Cách</a:t>
            </a:r>
            <a:r>
              <a:rPr lang="en-US" altLang="vi-VN" sz="3600" u="sng" dirty="0" smtClean="0">
                <a:solidFill>
                  <a:srgbClr val="002060"/>
                </a:solidFill>
                <a:latin typeface="Times New Roman" panose="02020603050405020304" pitchFamily="18" charset="0"/>
                <a:cs typeface="Times New Roman" panose="02020603050405020304" pitchFamily="18" charset="0"/>
              </a:rPr>
              <a:t> </a:t>
            </a:r>
            <a:r>
              <a:rPr lang="en-US" altLang="vi-VN" sz="3600" u="sng" dirty="0">
                <a:solidFill>
                  <a:srgbClr val="002060"/>
                </a:solidFill>
                <a:latin typeface="Times New Roman" panose="02020603050405020304" pitchFamily="18" charset="0"/>
                <a:cs typeface="Times New Roman" panose="02020603050405020304" pitchFamily="18" charset="0"/>
              </a:rPr>
              <a:t>1</a:t>
            </a:r>
            <a:r>
              <a:rPr lang="en-US" altLang="vi-VN" sz="3600" dirty="0">
                <a:latin typeface="Times New Roman" panose="02020603050405020304" pitchFamily="18" charset="0"/>
                <a:cs typeface="Times New Roman" panose="02020603050405020304" pitchFamily="18" charset="0"/>
              </a:rPr>
              <a:t>: </a:t>
            </a:r>
            <a:r>
              <a:rPr lang="en-US" altLang="vi-VN" sz="3600" dirty="0" err="1">
                <a:latin typeface="Times New Roman" panose="02020603050405020304" pitchFamily="18" charset="0"/>
                <a:cs typeface="Times New Roman" panose="02020603050405020304" pitchFamily="18" charset="0"/>
              </a:rPr>
              <a:t>Sử</a:t>
            </a:r>
            <a:r>
              <a:rPr lang="en-US" altLang="vi-VN" sz="3600" dirty="0">
                <a:latin typeface="Times New Roman" panose="02020603050405020304" pitchFamily="18" charset="0"/>
                <a:cs typeface="Times New Roman" panose="02020603050405020304" pitchFamily="18" charset="0"/>
              </a:rPr>
              <a:t> </a:t>
            </a:r>
            <a:r>
              <a:rPr lang="en-US" altLang="vi-VN" sz="3600" dirty="0" err="1">
                <a:latin typeface="Times New Roman" panose="02020603050405020304" pitchFamily="18" charset="0"/>
                <a:cs typeface="Times New Roman" panose="02020603050405020304" pitchFamily="18" charset="0"/>
              </a:rPr>
              <a:t>dụng</a:t>
            </a:r>
            <a:r>
              <a:rPr lang="en-US" altLang="vi-VN" sz="3600" dirty="0">
                <a:latin typeface="Times New Roman" panose="02020603050405020304" pitchFamily="18" charset="0"/>
                <a:cs typeface="Times New Roman" panose="02020603050405020304" pitchFamily="18" charset="0"/>
              </a:rPr>
              <a:t> </a:t>
            </a:r>
            <a:r>
              <a:rPr lang="en-US" altLang="vi-VN" sz="3600" dirty="0" err="1">
                <a:latin typeface="Times New Roman" panose="02020603050405020304" pitchFamily="18" charset="0"/>
                <a:cs typeface="Times New Roman" panose="02020603050405020304" pitchFamily="18" charset="0"/>
              </a:rPr>
              <a:t>các</a:t>
            </a:r>
            <a:r>
              <a:rPr lang="en-US" altLang="vi-VN" sz="3600" dirty="0">
                <a:latin typeface="Times New Roman" panose="02020603050405020304" pitchFamily="18" charset="0"/>
                <a:cs typeface="Times New Roman" panose="02020603050405020304" pitchFamily="18" charset="0"/>
              </a:rPr>
              <a:t> </a:t>
            </a:r>
            <a:r>
              <a:rPr lang="en-US" altLang="vi-VN" sz="3600" dirty="0" err="1">
                <a:solidFill>
                  <a:schemeClr val="tx1">
                    <a:lumMod val="95000"/>
                    <a:lumOff val="5000"/>
                  </a:schemeClr>
                </a:solidFill>
                <a:latin typeface="Times New Roman" panose="02020603050405020304" pitchFamily="18" charset="0"/>
                <a:cs typeface="Times New Roman" panose="02020603050405020304" pitchFamily="18" charset="0"/>
              </a:rPr>
              <a:t>lệnh</a:t>
            </a:r>
            <a:r>
              <a:rPr lang="en-US" altLang="vi-VN" sz="36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vi-VN" sz="3600" dirty="0" err="1">
                <a:latin typeface="Times New Roman" panose="02020603050405020304" pitchFamily="18" charset="0"/>
                <a:cs typeface="Times New Roman" panose="02020603050405020304" pitchFamily="18" charset="0"/>
              </a:rPr>
              <a:t>trong</a:t>
            </a:r>
            <a:r>
              <a:rPr lang="en-US" altLang="vi-VN" sz="3600" dirty="0">
                <a:latin typeface="Times New Roman" panose="02020603050405020304" pitchFamily="18" charset="0"/>
                <a:cs typeface="Times New Roman" panose="02020603050405020304" pitchFamily="18" charset="0"/>
              </a:rPr>
              <a:t> </a:t>
            </a:r>
            <a:r>
              <a:rPr lang="en-US" altLang="vi-VN" sz="3600" dirty="0" err="1">
                <a:latin typeface="Times New Roman" panose="02020603050405020304" pitchFamily="18" charset="0"/>
                <a:cs typeface="Times New Roman" panose="02020603050405020304" pitchFamily="18" charset="0"/>
              </a:rPr>
              <a:t>nhóm</a:t>
            </a:r>
            <a:r>
              <a:rPr lang="en-US" altLang="vi-VN" sz="3600" dirty="0">
                <a:latin typeface="Times New Roman" panose="02020603050405020304" pitchFamily="18" charset="0"/>
                <a:cs typeface="Times New Roman" panose="02020603050405020304" pitchFamily="18" charset="0"/>
              </a:rPr>
              <a:t> </a:t>
            </a:r>
            <a:r>
              <a:rPr lang="en-US" altLang="vi-VN" sz="3600" b="1" i="1" dirty="0">
                <a:solidFill>
                  <a:srgbClr val="BE12B6"/>
                </a:solidFill>
                <a:latin typeface="Times New Roman" panose="02020603050405020304" pitchFamily="18" charset="0"/>
                <a:cs typeface="Times New Roman" panose="02020603050405020304" pitchFamily="18" charset="0"/>
              </a:rPr>
              <a:t>Paragraph</a:t>
            </a:r>
            <a:r>
              <a:rPr lang="en-US" altLang="vi-VN" sz="3600" dirty="0">
                <a:latin typeface="Times New Roman" panose="02020603050405020304" pitchFamily="18" charset="0"/>
                <a:cs typeface="Times New Roman" panose="02020603050405020304" pitchFamily="18" charset="0"/>
              </a:rPr>
              <a:t> </a:t>
            </a:r>
            <a:r>
              <a:rPr lang="en-US" altLang="vi-VN" sz="3600" dirty="0" err="1">
                <a:latin typeface="Times New Roman" panose="02020603050405020304" pitchFamily="18" charset="0"/>
                <a:cs typeface="Times New Roman" panose="02020603050405020304" pitchFamily="18" charset="0"/>
              </a:rPr>
              <a:t>trên</a:t>
            </a:r>
            <a:r>
              <a:rPr lang="en-US" altLang="vi-VN" sz="3600" dirty="0">
                <a:latin typeface="Times New Roman" panose="02020603050405020304" pitchFamily="18" charset="0"/>
                <a:cs typeface="Times New Roman" panose="02020603050405020304" pitchFamily="18" charset="0"/>
              </a:rPr>
              <a:t> </a:t>
            </a:r>
            <a:r>
              <a:rPr lang="en-US" altLang="vi-VN" sz="3600" dirty="0" err="1">
                <a:latin typeface="Times New Roman" panose="02020603050405020304" pitchFamily="18" charset="0"/>
                <a:cs typeface="Times New Roman" panose="02020603050405020304" pitchFamily="18" charset="0"/>
              </a:rPr>
              <a:t>dải</a:t>
            </a:r>
            <a:r>
              <a:rPr lang="en-US" altLang="vi-VN" sz="3600" dirty="0">
                <a:latin typeface="Times New Roman" panose="02020603050405020304" pitchFamily="18" charset="0"/>
                <a:cs typeface="Times New Roman" panose="02020603050405020304" pitchFamily="18" charset="0"/>
              </a:rPr>
              <a:t> </a:t>
            </a:r>
            <a:r>
              <a:rPr lang="en-US" altLang="vi-VN" sz="3600" dirty="0" err="1">
                <a:latin typeface="Times New Roman" panose="02020603050405020304" pitchFamily="18" charset="0"/>
                <a:cs typeface="Times New Roman" panose="02020603050405020304" pitchFamily="18" charset="0"/>
              </a:rPr>
              <a:t>lệnh</a:t>
            </a:r>
            <a:r>
              <a:rPr lang="en-US" altLang="vi-VN" sz="3600" dirty="0">
                <a:latin typeface="Times New Roman" panose="02020603050405020304" pitchFamily="18" charset="0"/>
                <a:cs typeface="Times New Roman" panose="02020603050405020304" pitchFamily="18" charset="0"/>
              </a:rPr>
              <a:t> </a:t>
            </a:r>
            <a:r>
              <a:rPr lang="en-US" altLang="vi-VN" sz="3600" b="1" i="1" dirty="0">
                <a:solidFill>
                  <a:srgbClr val="BE12B6"/>
                </a:solidFill>
                <a:latin typeface="Times New Roman" panose="02020603050405020304" pitchFamily="18" charset="0"/>
                <a:cs typeface="Times New Roman" panose="02020603050405020304" pitchFamily="18" charset="0"/>
              </a:rPr>
              <a:t>Home</a:t>
            </a:r>
            <a:r>
              <a:rPr lang="en-US" altLang="vi-VN" sz="3600" i="1" dirty="0">
                <a:solidFill>
                  <a:srgbClr val="BE12B6"/>
                </a:solidFill>
                <a:latin typeface="Times New Roman" panose="02020603050405020304" pitchFamily="18" charset="0"/>
                <a:cs typeface="Times New Roman" panose="02020603050405020304" pitchFamily="18" charset="0"/>
              </a:rPr>
              <a:t>.</a:t>
            </a:r>
          </a:p>
        </p:txBody>
      </p:sp>
      <p:sp>
        <p:nvSpPr>
          <p:cNvPr id="12293" name="Text Box 5"/>
          <p:cNvSpPr txBox="1">
            <a:spLocks noChangeArrowheads="1"/>
          </p:cNvSpPr>
          <p:nvPr/>
        </p:nvSpPr>
        <p:spPr bwMode="auto">
          <a:xfrm>
            <a:off x="350245" y="5203952"/>
            <a:ext cx="82296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rebuchet MS" panose="020B0603020202020204" pitchFamily="34" charset="0"/>
                <a:cs typeface="Arial" panose="020B0604020202020204" pitchFamily="34" charset="0"/>
              </a:defRPr>
            </a:lvl1pPr>
            <a:lvl2pPr marL="742950" indent="-285750">
              <a:defRPr>
                <a:solidFill>
                  <a:schemeClr val="tx1"/>
                </a:solidFill>
                <a:latin typeface="Trebuchet MS" panose="020B0603020202020204" pitchFamily="34" charset="0"/>
                <a:cs typeface="Arial" panose="020B0604020202020204" pitchFamily="34" charset="0"/>
              </a:defRPr>
            </a:lvl2pPr>
            <a:lvl3pPr marL="1143000" indent="-228600">
              <a:defRPr>
                <a:solidFill>
                  <a:schemeClr val="tx1"/>
                </a:solidFill>
                <a:latin typeface="Trebuchet MS" panose="020B0603020202020204" pitchFamily="34" charset="0"/>
                <a:cs typeface="Arial" panose="020B0604020202020204" pitchFamily="34" charset="0"/>
              </a:defRPr>
            </a:lvl3pPr>
            <a:lvl4pPr marL="1600200" indent="-228600">
              <a:defRPr>
                <a:solidFill>
                  <a:schemeClr val="tx1"/>
                </a:solidFill>
                <a:latin typeface="Trebuchet MS" panose="020B0603020202020204" pitchFamily="34" charset="0"/>
                <a:cs typeface="Arial" panose="020B0604020202020204" pitchFamily="34" charset="0"/>
              </a:defRPr>
            </a:lvl4pPr>
            <a:lvl5pPr marL="2057400" indent="-228600">
              <a:defRPr>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9pPr>
          </a:lstStyle>
          <a:p>
            <a:pPr algn="just">
              <a:spcBef>
                <a:spcPct val="50000"/>
              </a:spcBef>
            </a:pPr>
            <a:r>
              <a:rPr lang="en-US" altLang="vi-VN" sz="3600" dirty="0" smtClean="0">
                <a:solidFill>
                  <a:srgbClr val="002060"/>
                </a:solidFill>
                <a:latin typeface="Times New Roman" panose="02020603050405020304" pitchFamily="18" charset="0"/>
                <a:cs typeface="Times New Roman" panose="02020603050405020304" pitchFamily="18" charset="0"/>
              </a:rPr>
              <a:t>- </a:t>
            </a:r>
            <a:r>
              <a:rPr lang="en-US" altLang="vi-VN" sz="3600" u="sng" dirty="0" err="1" smtClean="0">
                <a:solidFill>
                  <a:srgbClr val="002060"/>
                </a:solidFill>
                <a:latin typeface="Times New Roman" panose="02020603050405020304" pitchFamily="18" charset="0"/>
                <a:cs typeface="Times New Roman" panose="02020603050405020304" pitchFamily="18" charset="0"/>
              </a:rPr>
              <a:t>Cách</a:t>
            </a:r>
            <a:r>
              <a:rPr lang="en-US" altLang="vi-VN" sz="3600" u="sng" dirty="0" smtClean="0">
                <a:solidFill>
                  <a:srgbClr val="002060"/>
                </a:solidFill>
                <a:latin typeface="Times New Roman" panose="02020603050405020304" pitchFamily="18" charset="0"/>
                <a:cs typeface="Times New Roman" panose="02020603050405020304" pitchFamily="18" charset="0"/>
              </a:rPr>
              <a:t> </a:t>
            </a:r>
            <a:r>
              <a:rPr lang="en-US" altLang="vi-VN" sz="3600" u="sng" dirty="0">
                <a:solidFill>
                  <a:srgbClr val="002060"/>
                </a:solidFill>
                <a:latin typeface="Times New Roman" panose="02020603050405020304" pitchFamily="18" charset="0"/>
                <a:cs typeface="Times New Roman" panose="02020603050405020304" pitchFamily="18" charset="0"/>
              </a:rPr>
              <a:t>2</a:t>
            </a:r>
            <a:r>
              <a:rPr lang="en-US" altLang="vi-VN" sz="3600" dirty="0">
                <a:solidFill>
                  <a:srgbClr val="002060"/>
                </a:solidFill>
                <a:latin typeface="Times New Roman" panose="02020603050405020304" pitchFamily="18" charset="0"/>
                <a:cs typeface="Times New Roman" panose="02020603050405020304" pitchFamily="18" charset="0"/>
              </a:rPr>
              <a:t>: </a:t>
            </a:r>
            <a:r>
              <a:rPr lang="en-US" altLang="vi-VN" sz="3600" dirty="0" err="1">
                <a:latin typeface="Times New Roman" panose="02020603050405020304" pitchFamily="18" charset="0"/>
                <a:cs typeface="Times New Roman" panose="02020603050405020304" pitchFamily="18" charset="0"/>
              </a:rPr>
              <a:t>Sử</a:t>
            </a:r>
            <a:r>
              <a:rPr lang="en-US" altLang="vi-VN" sz="3600" dirty="0">
                <a:latin typeface="Times New Roman" panose="02020603050405020304" pitchFamily="18" charset="0"/>
                <a:cs typeface="Times New Roman" panose="02020603050405020304" pitchFamily="18" charset="0"/>
              </a:rPr>
              <a:t> </a:t>
            </a:r>
            <a:r>
              <a:rPr lang="en-US" altLang="vi-VN" sz="3600" dirty="0" err="1">
                <a:latin typeface="Times New Roman" panose="02020603050405020304" pitchFamily="18" charset="0"/>
                <a:cs typeface="Times New Roman" panose="02020603050405020304" pitchFamily="18" charset="0"/>
              </a:rPr>
              <a:t>dụng</a:t>
            </a:r>
            <a:r>
              <a:rPr lang="en-US" altLang="vi-VN" sz="3600" dirty="0">
                <a:latin typeface="Times New Roman" panose="02020603050405020304" pitchFamily="18" charset="0"/>
                <a:cs typeface="Times New Roman" panose="02020603050405020304" pitchFamily="18" charset="0"/>
              </a:rPr>
              <a:t> </a:t>
            </a:r>
            <a:r>
              <a:rPr lang="en-US" altLang="vi-VN" sz="3600" b="1" i="1" dirty="0" err="1">
                <a:solidFill>
                  <a:srgbClr val="BE12B6"/>
                </a:solidFill>
                <a:latin typeface="Times New Roman" panose="02020603050405020304" pitchFamily="18" charset="0"/>
                <a:cs typeface="Times New Roman" panose="02020603050405020304" pitchFamily="18" charset="0"/>
              </a:rPr>
              <a:t>hộp</a:t>
            </a:r>
            <a:r>
              <a:rPr lang="en-US" altLang="vi-VN" sz="3600" b="1" i="1" dirty="0">
                <a:solidFill>
                  <a:srgbClr val="BE12B6"/>
                </a:solidFill>
                <a:latin typeface="Times New Roman" panose="02020603050405020304" pitchFamily="18" charset="0"/>
                <a:cs typeface="Times New Roman" panose="02020603050405020304" pitchFamily="18" charset="0"/>
              </a:rPr>
              <a:t> </a:t>
            </a:r>
            <a:r>
              <a:rPr lang="en-US" altLang="vi-VN" sz="3600" b="1" i="1" dirty="0" err="1">
                <a:solidFill>
                  <a:srgbClr val="BE12B6"/>
                </a:solidFill>
                <a:latin typeface="Times New Roman" panose="02020603050405020304" pitchFamily="18" charset="0"/>
                <a:cs typeface="Times New Roman" panose="02020603050405020304" pitchFamily="18" charset="0"/>
              </a:rPr>
              <a:t>thoại</a:t>
            </a:r>
            <a:r>
              <a:rPr lang="en-US" altLang="vi-VN" sz="3600" b="1" i="1" dirty="0">
                <a:solidFill>
                  <a:srgbClr val="BE12B6"/>
                </a:solidFill>
                <a:latin typeface="Times New Roman" panose="02020603050405020304" pitchFamily="18" charset="0"/>
                <a:cs typeface="Times New Roman" panose="02020603050405020304" pitchFamily="18" charset="0"/>
              </a:rPr>
              <a:t> Paragraph</a:t>
            </a:r>
            <a:r>
              <a:rPr lang="en-US" altLang="vi-VN" sz="3600" i="1" dirty="0">
                <a:solidFill>
                  <a:srgbClr val="BE12B6"/>
                </a:solidFill>
                <a:latin typeface="Times New Roman" panose="02020603050405020304" pitchFamily="18" charset="0"/>
                <a:cs typeface="Times New Roman" panose="02020603050405020304" pitchFamily="18" charset="0"/>
              </a:rPr>
              <a:t>.</a:t>
            </a:r>
          </a:p>
        </p:txBody>
      </p:sp>
      <p:sp>
        <p:nvSpPr>
          <p:cNvPr id="9" name="Text Box 4"/>
          <p:cNvSpPr txBox="1">
            <a:spLocks noChangeArrowheads="1"/>
          </p:cNvSpPr>
          <p:nvPr/>
        </p:nvSpPr>
        <p:spPr bwMode="auto">
          <a:xfrm>
            <a:off x="76200" y="634206"/>
            <a:ext cx="7696200" cy="584775"/>
          </a:xfrm>
          <a:prstGeom prst="rect">
            <a:avLst/>
          </a:prstGeom>
          <a:noFill/>
          <a:ln>
            <a:noFill/>
          </a:ln>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eaLnBrk="1" hangingPunct="1">
              <a:spcBef>
                <a:spcPct val="50000"/>
              </a:spcBef>
              <a:defRPr/>
            </a:pPr>
            <a:r>
              <a:rPr lang="en-US" sz="3200" b="1" dirty="0" smtClean="0">
                <a:solidFill>
                  <a:srgbClr val="0000FF"/>
                </a:solidFill>
                <a:latin typeface="Times New Roman" pitchFamily="18" charset="0"/>
                <a:cs typeface="Times New Roman" pitchFamily="18" charset="0"/>
              </a:rPr>
              <a:t>1. </a:t>
            </a:r>
            <a:r>
              <a:rPr lang="en-US" sz="3200" b="1" u="sng" dirty="0" err="1" smtClean="0">
                <a:solidFill>
                  <a:srgbClr val="0000FF"/>
                </a:solidFill>
                <a:latin typeface="Times New Roman" pitchFamily="18" charset="0"/>
                <a:cs typeface="Times New Roman" pitchFamily="18" charset="0"/>
              </a:rPr>
              <a:t>Trình</a:t>
            </a:r>
            <a:r>
              <a:rPr lang="en-US" sz="3200" b="1" u="sng" dirty="0" smtClean="0">
                <a:solidFill>
                  <a:srgbClr val="0000FF"/>
                </a:solidFill>
                <a:latin typeface="Times New Roman" pitchFamily="18" charset="0"/>
                <a:cs typeface="Times New Roman" pitchFamily="18" charset="0"/>
              </a:rPr>
              <a:t> </a:t>
            </a:r>
            <a:r>
              <a:rPr lang="en-US" sz="3200" b="1" u="sng" dirty="0" err="1" smtClean="0">
                <a:solidFill>
                  <a:srgbClr val="0000FF"/>
                </a:solidFill>
                <a:latin typeface="Times New Roman" pitchFamily="18" charset="0"/>
                <a:cs typeface="Times New Roman" pitchFamily="18" charset="0"/>
              </a:rPr>
              <a:t>bày</a:t>
            </a:r>
            <a:r>
              <a:rPr lang="en-US" sz="3200" b="1" u="sng" dirty="0" smtClean="0">
                <a:solidFill>
                  <a:srgbClr val="0000FF"/>
                </a:solidFill>
                <a:latin typeface="Times New Roman" pitchFamily="18" charset="0"/>
                <a:cs typeface="Times New Roman" pitchFamily="18" charset="0"/>
              </a:rPr>
              <a:t> </a:t>
            </a:r>
            <a:r>
              <a:rPr lang="en-US" sz="3200" b="1" u="sng" dirty="0" err="1" smtClean="0">
                <a:solidFill>
                  <a:srgbClr val="0000FF"/>
                </a:solidFill>
                <a:latin typeface="Times New Roman" pitchFamily="18" charset="0"/>
                <a:cs typeface="Times New Roman" pitchFamily="18" charset="0"/>
              </a:rPr>
              <a:t>trang</a:t>
            </a:r>
            <a:r>
              <a:rPr lang="en-US" sz="3200" b="1" u="sng" dirty="0" smtClean="0">
                <a:solidFill>
                  <a:srgbClr val="0000FF"/>
                </a:solidFill>
                <a:latin typeface="Times New Roman" pitchFamily="18" charset="0"/>
                <a:cs typeface="Times New Roman" pitchFamily="18" charset="0"/>
              </a:rPr>
              <a:t> </a:t>
            </a:r>
            <a:r>
              <a:rPr lang="en-US" sz="3200" b="1" u="sng" dirty="0" err="1" smtClean="0">
                <a:solidFill>
                  <a:srgbClr val="0000FF"/>
                </a:solidFill>
                <a:latin typeface="Times New Roman" pitchFamily="18" charset="0"/>
                <a:cs typeface="Times New Roman" pitchFamily="18" charset="0"/>
              </a:rPr>
              <a:t>văn</a:t>
            </a:r>
            <a:r>
              <a:rPr lang="en-US" sz="3200" b="1" u="sng" dirty="0" smtClean="0">
                <a:solidFill>
                  <a:srgbClr val="0000FF"/>
                </a:solidFill>
                <a:latin typeface="Times New Roman" pitchFamily="18" charset="0"/>
                <a:cs typeface="Times New Roman" pitchFamily="18" charset="0"/>
              </a:rPr>
              <a:t> </a:t>
            </a:r>
            <a:r>
              <a:rPr lang="en-US" sz="3200" b="1" u="sng" dirty="0" err="1" smtClean="0">
                <a:solidFill>
                  <a:srgbClr val="0000FF"/>
                </a:solidFill>
                <a:latin typeface="Times New Roman" pitchFamily="18" charset="0"/>
                <a:cs typeface="Times New Roman" pitchFamily="18" charset="0"/>
              </a:rPr>
              <a:t>bản</a:t>
            </a:r>
            <a:r>
              <a:rPr lang="en-US" sz="3200" b="1" u="sng" dirty="0" smtClean="0">
                <a:solidFill>
                  <a:srgbClr val="0000FF"/>
                </a:solidFill>
                <a:latin typeface="Times New Roman" pitchFamily="18" charset="0"/>
                <a:cs typeface="Times New Roman" pitchFamily="18" charset="0"/>
              </a:rPr>
              <a:t>:</a:t>
            </a:r>
          </a:p>
        </p:txBody>
      </p:sp>
      <p:sp>
        <p:nvSpPr>
          <p:cNvPr id="10" name="Text Box 5"/>
          <p:cNvSpPr txBox="1">
            <a:spLocks noChangeArrowheads="1"/>
          </p:cNvSpPr>
          <p:nvPr/>
        </p:nvSpPr>
        <p:spPr bwMode="auto">
          <a:xfrm>
            <a:off x="76200" y="1151731"/>
            <a:ext cx="7620000" cy="584775"/>
          </a:xfrm>
          <a:prstGeom prst="rect">
            <a:avLst/>
          </a:prstGeom>
          <a:noFill/>
          <a:ln>
            <a:noFill/>
          </a:ln>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eaLnBrk="1" hangingPunct="1">
              <a:spcBef>
                <a:spcPct val="50000"/>
              </a:spcBef>
              <a:defRPr/>
            </a:pPr>
            <a:r>
              <a:rPr lang="en-US" sz="3200" b="1" dirty="0" smtClean="0">
                <a:solidFill>
                  <a:srgbClr val="0000FF"/>
                </a:solidFill>
                <a:latin typeface="Times New Roman" pitchFamily="18" charset="0"/>
                <a:cs typeface="Times New Roman" pitchFamily="18" charset="0"/>
              </a:rPr>
              <a:t>2. </a:t>
            </a:r>
            <a:r>
              <a:rPr lang="en-US" sz="3200" b="1" u="sng" dirty="0" smtClean="0">
                <a:solidFill>
                  <a:srgbClr val="0000FF"/>
                </a:solidFill>
                <a:latin typeface="Times New Roman" pitchFamily="18" charset="0"/>
                <a:cs typeface="Times New Roman" pitchFamily="18" charset="0"/>
              </a:rPr>
              <a:t>Chọn hướng trang và lề trang</a:t>
            </a:r>
            <a:r>
              <a:rPr lang="en-US" sz="3200" b="1" dirty="0" smtClean="0">
                <a:solidFill>
                  <a:srgbClr val="0000FF"/>
                </a:solidFill>
                <a:latin typeface="Times New Roman" pitchFamily="18" charset="0"/>
                <a:cs typeface="Times New Roman" pitchFamily="18" charset="0"/>
              </a:rPr>
              <a:t>:</a:t>
            </a:r>
          </a:p>
        </p:txBody>
      </p:sp>
      <p:sp>
        <p:nvSpPr>
          <p:cNvPr id="11" name="WordArt 67"/>
          <p:cNvSpPr>
            <a:spLocks noChangeArrowheads="1" noChangeShapeType="1" noTextEdit="1"/>
          </p:cNvSpPr>
          <p:nvPr/>
        </p:nvSpPr>
        <p:spPr bwMode="auto">
          <a:xfrm>
            <a:off x="533400" y="76200"/>
            <a:ext cx="8229600" cy="381000"/>
          </a:xfrm>
          <a:prstGeom prst="rect">
            <a:avLst/>
          </a:prstGeom>
        </p:spPr>
        <p:txBody>
          <a:bodyPr wrap="none" fromWordArt="1">
            <a:prstTxWarp prst="textPlain">
              <a:avLst>
                <a:gd name="adj" fmla="val 50454"/>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vi-VN" sz="3600" b="1" i="1" u="none" strike="noStrike" kern="10" cap="none" spc="0" normalizeH="0" baseline="0" noProof="0" smtClean="0">
                <a:ln w="9525">
                  <a:solidFill>
                    <a:srgbClr val="000000"/>
                  </a:solidFill>
                  <a:round/>
                  <a:headEnd/>
                  <a:tailEnd/>
                </a:ln>
                <a:solidFill>
                  <a:srgbClr val="FF3300"/>
                </a:solidFill>
                <a:effectLst>
                  <a:outerShdw dist="35921" dir="2700000" algn="ctr" rotWithShape="0">
                    <a:srgbClr val="808080">
                      <a:alpha val="79999"/>
                    </a:srgbClr>
                  </a:outerShdw>
                </a:effectLst>
                <a:uLnTx/>
                <a:uFillTx/>
                <a:latin typeface="Times New Roman"/>
                <a:cs typeface="Times New Roman"/>
              </a:rPr>
              <a:t>BÀI</a:t>
            </a:r>
            <a:r>
              <a:rPr kumimoji="0" lang="vi-VN" sz="3600" b="1" i="1" u="none" strike="noStrike" kern="10" cap="none" spc="0" normalizeH="0" noProof="0" smtClean="0">
                <a:ln w="9525">
                  <a:solidFill>
                    <a:srgbClr val="000000"/>
                  </a:solidFill>
                  <a:round/>
                  <a:headEnd/>
                  <a:tailEnd/>
                </a:ln>
                <a:solidFill>
                  <a:srgbClr val="FF3300"/>
                </a:solidFill>
                <a:effectLst>
                  <a:outerShdw dist="35921" dir="2700000" algn="ctr" rotWithShape="0">
                    <a:srgbClr val="808080">
                      <a:alpha val="79999"/>
                    </a:srgbClr>
                  </a:outerShdw>
                </a:effectLst>
                <a:uLnTx/>
                <a:uFillTx/>
                <a:latin typeface="Times New Roman"/>
                <a:cs typeface="Times New Roman"/>
              </a:rPr>
              <a:t> 5: </a:t>
            </a:r>
            <a:r>
              <a:rPr kumimoji="0" lang="vi-VN" sz="3600" b="1" i="1" u="none" strike="noStrike" kern="10" cap="none" spc="0" normalizeH="0" baseline="0" noProof="0" smtClean="0">
                <a:ln w="9525">
                  <a:solidFill>
                    <a:srgbClr val="000000"/>
                  </a:solidFill>
                  <a:round/>
                  <a:headEnd/>
                  <a:tailEnd/>
                </a:ln>
                <a:solidFill>
                  <a:srgbClr val="FF3300"/>
                </a:solidFill>
                <a:effectLst>
                  <a:outerShdw dist="35921" dir="2700000" algn="ctr" rotWithShape="0">
                    <a:srgbClr val="808080">
                      <a:alpha val="79999"/>
                    </a:srgbClr>
                  </a:outerShdw>
                </a:effectLst>
                <a:uLnTx/>
                <a:uFillTx/>
                <a:latin typeface="Times New Roman"/>
                <a:cs typeface="Times New Roman"/>
              </a:rPr>
              <a:t>TRÌNH</a:t>
            </a:r>
            <a:r>
              <a:rPr kumimoji="0" lang="vi-VN" sz="3600" b="1" i="1" u="none" strike="noStrike" kern="10" cap="none" spc="0" normalizeH="0" noProof="0" smtClean="0">
                <a:ln w="9525">
                  <a:solidFill>
                    <a:srgbClr val="000000"/>
                  </a:solidFill>
                  <a:round/>
                  <a:headEnd/>
                  <a:tailEnd/>
                </a:ln>
                <a:solidFill>
                  <a:srgbClr val="FF3300"/>
                </a:solidFill>
                <a:effectLst>
                  <a:outerShdw dist="35921" dir="2700000" algn="ctr" rotWithShape="0">
                    <a:srgbClr val="808080">
                      <a:alpha val="79999"/>
                    </a:srgbClr>
                  </a:outerShdw>
                </a:effectLst>
                <a:uLnTx/>
                <a:uFillTx/>
                <a:latin typeface="Times New Roman"/>
                <a:cs typeface="Times New Roman"/>
              </a:rPr>
              <a:t> BÀY TRANG V</a:t>
            </a:r>
            <a:r>
              <a:rPr kumimoji="0" lang="vi-VN" sz="3600" b="1" i="1" u="none" strike="noStrike" kern="10" cap="none" spc="0" normalizeH="0" baseline="0" noProof="0" smtClean="0">
                <a:ln w="9525">
                  <a:solidFill>
                    <a:srgbClr val="000000"/>
                  </a:solidFill>
                  <a:round/>
                  <a:headEnd/>
                  <a:tailEnd/>
                </a:ln>
                <a:solidFill>
                  <a:srgbClr val="FF3300"/>
                </a:solidFill>
                <a:effectLst>
                  <a:outerShdw dist="35921" dir="2700000" algn="ctr" rotWithShape="0">
                    <a:srgbClr val="808080">
                      <a:alpha val="79999"/>
                    </a:srgbClr>
                  </a:outerShdw>
                </a:effectLst>
                <a:uLnTx/>
                <a:uFillTx/>
                <a:latin typeface="Times New Roman"/>
                <a:cs typeface="Times New Roman"/>
              </a:rPr>
              <a:t>ĂN BẢN VÀ</a:t>
            </a:r>
            <a:r>
              <a:rPr kumimoji="0" lang="vi-VN" sz="3600" b="1" i="1" u="none" strike="noStrike" kern="10" cap="none" spc="0" normalizeH="0" noProof="0" smtClean="0">
                <a:ln w="9525">
                  <a:solidFill>
                    <a:srgbClr val="000000"/>
                  </a:solidFill>
                  <a:round/>
                  <a:headEnd/>
                  <a:tailEnd/>
                </a:ln>
                <a:solidFill>
                  <a:srgbClr val="FF3300"/>
                </a:solidFill>
                <a:effectLst>
                  <a:outerShdw dist="35921" dir="2700000" algn="ctr" rotWithShape="0">
                    <a:srgbClr val="808080">
                      <a:alpha val="79999"/>
                    </a:srgbClr>
                  </a:outerShdw>
                </a:effectLst>
                <a:uLnTx/>
                <a:uFillTx/>
                <a:latin typeface="Times New Roman"/>
                <a:cs typeface="Times New Roman"/>
              </a:rPr>
              <a:t> IN</a:t>
            </a:r>
            <a:endParaRPr kumimoji="0" lang="vi-VN" sz="3600" b="1" i="1" u="none" strike="noStrike" kern="10" cap="none" spc="0" normalizeH="0" baseline="0" noProof="0" smtClean="0">
              <a:ln w="9525">
                <a:solidFill>
                  <a:srgbClr val="000000"/>
                </a:solidFill>
                <a:round/>
                <a:headEnd/>
                <a:tailEnd/>
              </a:ln>
              <a:solidFill>
                <a:srgbClr val="FF3300"/>
              </a:solidFill>
              <a:effectLst>
                <a:outerShdw dist="35921" dir="2700000" algn="ctr" rotWithShape="0">
                  <a:srgbClr val="808080">
                    <a:alpha val="79999"/>
                  </a:srgbClr>
                </a:outerShdw>
              </a:effectLst>
              <a:uLnTx/>
              <a:uFillTx/>
              <a:latin typeface="Times New Roman"/>
              <a:cs typeface="Times New Roman"/>
            </a:endParaRPr>
          </a:p>
        </p:txBody>
      </p:sp>
      <p:pic>
        <p:nvPicPr>
          <p:cNvPr id="12" name="Picture 4" descr="33"/>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0" y="533400"/>
            <a:ext cx="9144000" cy="823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Tm="41935"/>
    </mc:Choice>
    <mc:Fallback xmlns="">
      <p:transition spd="slow" advTm="41935"/>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2290"/>
                                        </p:tgtEl>
                                        <p:attrNameLst>
                                          <p:attrName>style.visibility</p:attrName>
                                        </p:attrNameLst>
                                      </p:cBhvr>
                                      <p:to>
                                        <p:strVal val="visible"/>
                                      </p:to>
                                    </p:set>
                                    <p:animEffect transition="in" filter="wipe(down)">
                                      <p:cBhvr>
                                        <p:cTn id="7" dur="500"/>
                                        <p:tgtEl>
                                          <p:spTgt spid="1229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xit" presetSubtype="0" fill="hold" grpId="1" nodeType="clickEffect">
                                  <p:stCondLst>
                                    <p:cond delay="0"/>
                                  </p:stCondLst>
                                  <p:childTnLst>
                                    <p:animEffect transition="out" filter="fade">
                                      <p:cBhvr>
                                        <p:cTn id="11" dur="500"/>
                                        <p:tgtEl>
                                          <p:spTgt spid="12290"/>
                                        </p:tgtEl>
                                      </p:cBhvr>
                                    </p:animEffect>
                                    <p:set>
                                      <p:cBhvr>
                                        <p:cTn id="12" dur="1" fill="hold">
                                          <p:stCondLst>
                                            <p:cond delay="499"/>
                                          </p:stCondLst>
                                        </p:cTn>
                                        <p:tgtEl>
                                          <p:spTgt spid="12290"/>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12291">
                                            <p:txEl>
                                              <p:pRg st="0" end="0"/>
                                            </p:txEl>
                                          </p:spTgt>
                                        </p:tgtEl>
                                        <p:attrNameLst>
                                          <p:attrName>style.visibility</p:attrName>
                                        </p:attrNameLst>
                                      </p:cBhvr>
                                      <p:to>
                                        <p:strVal val="visible"/>
                                      </p:to>
                                    </p:set>
                                    <p:animEffect transition="in" filter="checkerboard(across)">
                                      <p:cBhvr>
                                        <p:cTn id="17" dur="500"/>
                                        <p:tgtEl>
                                          <p:spTgt spid="12291">
                                            <p:txEl>
                                              <p:pRg st="0" end="0"/>
                                            </p:txEl>
                                          </p:spTgt>
                                        </p:tgtEl>
                                      </p:cBhvr>
                                    </p:animEffect>
                                  </p:childTnLst>
                                </p:cTn>
                              </p:par>
                            </p:childTnLst>
                          </p:cTn>
                        </p:par>
                        <p:par>
                          <p:cTn id="18" fill="hold" nodeType="afterGroup">
                            <p:stCondLst>
                              <p:cond delay="500"/>
                            </p:stCondLst>
                            <p:childTnLst>
                              <p:par>
                                <p:cTn id="19" presetID="8" presetClass="entr" presetSubtype="16" fill="hold" grpId="0" nodeType="afterEffect">
                                  <p:stCondLst>
                                    <p:cond delay="0"/>
                                  </p:stCondLst>
                                  <p:childTnLst>
                                    <p:set>
                                      <p:cBhvr>
                                        <p:cTn id="20" dur="1" fill="hold">
                                          <p:stCondLst>
                                            <p:cond delay="0"/>
                                          </p:stCondLst>
                                        </p:cTn>
                                        <p:tgtEl>
                                          <p:spTgt spid="12292"/>
                                        </p:tgtEl>
                                        <p:attrNameLst>
                                          <p:attrName>style.visibility</p:attrName>
                                        </p:attrNameLst>
                                      </p:cBhvr>
                                      <p:to>
                                        <p:strVal val="visible"/>
                                      </p:to>
                                    </p:set>
                                    <p:animEffect transition="in" filter="diamond(in)">
                                      <p:cBhvr>
                                        <p:cTn id="21" dur="500"/>
                                        <p:tgtEl>
                                          <p:spTgt spid="12292"/>
                                        </p:tgtEl>
                                      </p:cBhvr>
                                    </p:animEffect>
                                  </p:childTnLst>
                                </p:cTn>
                              </p:par>
                            </p:childTnLst>
                          </p:cTn>
                        </p:par>
                        <p:par>
                          <p:cTn id="22" fill="hold" nodeType="afterGroup">
                            <p:stCondLst>
                              <p:cond delay="1000"/>
                            </p:stCondLst>
                            <p:childTnLst>
                              <p:par>
                                <p:cTn id="23" presetID="8" presetClass="entr" presetSubtype="16" fill="hold" grpId="0" nodeType="afterEffect">
                                  <p:stCondLst>
                                    <p:cond delay="0"/>
                                  </p:stCondLst>
                                  <p:childTnLst>
                                    <p:set>
                                      <p:cBhvr>
                                        <p:cTn id="24" dur="1" fill="hold">
                                          <p:stCondLst>
                                            <p:cond delay="0"/>
                                          </p:stCondLst>
                                        </p:cTn>
                                        <p:tgtEl>
                                          <p:spTgt spid="12293"/>
                                        </p:tgtEl>
                                        <p:attrNameLst>
                                          <p:attrName>style.visibility</p:attrName>
                                        </p:attrNameLst>
                                      </p:cBhvr>
                                      <p:to>
                                        <p:strVal val="visible"/>
                                      </p:to>
                                    </p:set>
                                    <p:animEffect transition="in" filter="diamond(in)">
                                      <p:cBhvr>
                                        <p:cTn id="25" dur="500"/>
                                        <p:tgtEl>
                                          <p:spTgt spid="122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0" grpId="0"/>
      <p:bldP spid="12290" grpId="1"/>
      <p:bldP spid="12292" grpId="0"/>
      <p:bldP spid="12293" grpId="0"/>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5754" y="2192507"/>
            <a:ext cx="8765846" cy="28366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555" name="Text Box 5"/>
          <p:cNvSpPr txBox="1">
            <a:spLocks noChangeArrowheads="1"/>
          </p:cNvSpPr>
          <p:nvPr/>
        </p:nvSpPr>
        <p:spPr bwMode="auto">
          <a:xfrm>
            <a:off x="2259013" y="6362700"/>
            <a:ext cx="5867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rebuchet MS" panose="020B0603020202020204" pitchFamily="34" charset="0"/>
                <a:cs typeface="Arial" panose="020B0604020202020204" pitchFamily="34" charset="0"/>
              </a:defRPr>
            </a:lvl1pPr>
            <a:lvl2pPr marL="742950" indent="-285750">
              <a:defRPr>
                <a:solidFill>
                  <a:schemeClr val="tx1"/>
                </a:solidFill>
                <a:latin typeface="Trebuchet MS" panose="020B0603020202020204" pitchFamily="34" charset="0"/>
                <a:cs typeface="Arial" panose="020B0604020202020204" pitchFamily="34" charset="0"/>
              </a:defRPr>
            </a:lvl2pPr>
            <a:lvl3pPr marL="1143000" indent="-228600">
              <a:defRPr>
                <a:solidFill>
                  <a:schemeClr val="tx1"/>
                </a:solidFill>
                <a:latin typeface="Trebuchet MS" panose="020B0603020202020204" pitchFamily="34" charset="0"/>
                <a:cs typeface="Arial" panose="020B0604020202020204" pitchFamily="34" charset="0"/>
              </a:defRPr>
            </a:lvl3pPr>
            <a:lvl4pPr marL="1600200" indent="-228600">
              <a:defRPr>
                <a:solidFill>
                  <a:schemeClr val="tx1"/>
                </a:solidFill>
                <a:latin typeface="Trebuchet MS" panose="020B0603020202020204" pitchFamily="34" charset="0"/>
                <a:cs typeface="Arial" panose="020B0604020202020204" pitchFamily="34" charset="0"/>
              </a:defRPr>
            </a:lvl4pPr>
            <a:lvl5pPr marL="2057400" indent="-228600">
              <a:defRPr>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9pPr>
          </a:lstStyle>
          <a:p>
            <a:pPr eaLnBrk="1" hangingPunct="1">
              <a:spcBef>
                <a:spcPct val="50000"/>
              </a:spcBef>
            </a:pPr>
            <a:endParaRPr lang="vi-VN" altLang="vi-VN"/>
          </a:p>
        </p:txBody>
      </p:sp>
      <p:sp>
        <p:nvSpPr>
          <p:cNvPr id="109574" name="Text Box 4"/>
          <p:cNvSpPr txBox="1">
            <a:spLocks noChangeArrowheads="1"/>
          </p:cNvSpPr>
          <p:nvPr/>
        </p:nvSpPr>
        <p:spPr bwMode="auto">
          <a:xfrm>
            <a:off x="76202" y="533400"/>
            <a:ext cx="7381875" cy="584775"/>
          </a:xfrm>
          <a:prstGeom prst="rect">
            <a:avLst/>
          </a:prstGeom>
          <a:noFill/>
          <a:ln>
            <a:noFill/>
          </a:ln>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eaLnBrk="1" hangingPunct="1">
              <a:spcBef>
                <a:spcPct val="50000"/>
              </a:spcBef>
              <a:defRPr/>
            </a:pPr>
            <a:r>
              <a:rPr lang="en-US" sz="3200" b="1" u="sng" dirty="0" smtClean="0">
                <a:solidFill>
                  <a:srgbClr val="0000FF"/>
                </a:solidFill>
                <a:latin typeface="Times New Roman" pitchFamily="18" charset="0"/>
                <a:cs typeface="Times New Roman" pitchFamily="18" charset="0"/>
              </a:rPr>
              <a:t>1. </a:t>
            </a:r>
            <a:r>
              <a:rPr lang="en-US" sz="3200" b="1" u="sng" dirty="0" err="1" smtClean="0">
                <a:solidFill>
                  <a:srgbClr val="0000FF"/>
                </a:solidFill>
                <a:latin typeface="Times New Roman" pitchFamily="18" charset="0"/>
                <a:cs typeface="Times New Roman" pitchFamily="18" charset="0"/>
              </a:rPr>
              <a:t>Trình</a:t>
            </a:r>
            <a:r>
              <a:rPr lang="en-US" sz="3200" b="1" u="sng" dirty="0" smtClean="0">
                <a:solidFill>
                  <a:srgbClr val="0000FF"/>
                </a:solidFill>
                <a:latin typeface="Times New Roman" pitchFamily="18" charset="0"/>
                <a:cs typeface="Times New Roman" pitchFamily="18" charset="0"/>
              </a:rPr>
              <a:t> </a:t>
            </a:r>
            <a:r>
              <a:rPr lang="en-US" sz="3200" b="1" u="sng" dirty="0" err="1" smtClean="0">
                <a:solidFill>
                  <a:srgbClr val="0000FF"/>
                </a:solidFill>
                <a:latin typeface="Times New Roman" pitchFamily="18" charset="0"/>
                <a:cs typeface="Times New Roman" pitchFamily="18" charset="0"/>
              </a:rPr>
              <a:t>bày</a:t>
            </a:r>
            <a:r>
              <a:rPr lang="en-US" sz="3200" b="1" u="sng" dirty="0" smtClean="0">
                <a:solidFill>
                  <a:srgbClr val="0000FF"/>
                </a:solidFill>
                <a:latin typeface="Times New Roman" pitchFamily="18" charset="0"/>
                <a:cs typeface="Times New Roman" pitchFamily="18" charset="0"/>
              </a:rPr>
              <a:t> </a:t>
            </a:r>
            <a:r>
              <a:rPr lang="en-US" sz="3200" b="1" u="sng" dirty="0" err="1" smtClean="0">
                <a:solidFill>
                  <a:srgbClr val="0000FF"/>
                </a:solidFill>
                <a:latin typeface="Times New Roman" pitchFamily="18" charset="0"/>
                <a:cs typeface="Times New Roman" pitchFamily="18" charset="0"/>
              </a:rPr>
              <a:t>trang</a:t>
            </a:r>
            <a:r>
              <a:rPr lang="en-US" sz="3200" b="1" u="sng" dirty="0" smtClean="0">
                <a:solidFill>
                  <a:srgbClr val="0000FF"/>
                </a:solidFill>
                <a:latin typeface="Times New Roman" pitchFamily="18" charset="0"/>
                <a:cs typeface="Times New Roman" pitchFamily="18" charset="0"/>
              </a:rPr>
              <a:t> </a:t>
            </a:r>
            <a:r>
              <a:rPr lang="en-US" sz="3200" b="1" u="sng" err="1" smtClean="0">
                <a:solidFill>
                  <a:srgbClr val="0000FF"/>
                </a:solidFill>
                <a:latin typeface="Times New Roman" pitchFamily="18" charset="0"/>
                <a:cs typeface="Times New Roman" pitchFamily="18" charset="0"/>
              </a:rPr>
              <a:t>văn</a:t>
            </a:r>
            <a:r>
              <a:rPr lang="en-US" sz="3200" b="1" u="sng" smtClean="0">
                <a:solidFill>
                  <a:srgbClr val="0000FF"/>
                </a:solidFill>
                <a:latin typeface="Times New Roman" pitchFamily="18" charset="0"/>
                <a:cs typeface="Times New Roman" pitchFamily="18" charset="0"/>
              </a:rPr>
              <a:t> bản:</a:t>
            </a:r>
            <a:endParaRPr lang="en-US" sz="3200" b="1" u="sng" dirty="0" smtClean="0">
              <a:solidFill>
                <a:srgbClr val="0000FF"/>
              </a:solidFill>
              <a:latin typeface="Times New Roman" pitchFamily="18" charset="0"/>
              <a:cs typeface="Times New Roman" pitchFamily="18" charset="0"/>
            </a:endParaRPr>
          </a:p>
        </p:txBody>
      </p:sp>
      <p:sp>
        <p:nvSpPr>
          <p:cNvPr id="102405" name="Text Box 5"/>
          <p:cNvSpPr txBox="1">
            <a:spLocks noChangeArrowheads="1"/>
          </p:cNvSpPr>
          <p:nvPr/>
        </p:nvSpPr>
        <p:spPr bwMode="auto">
          <a:xfrm>
            <a:off x="76200" y="974725"/>
            <a:ext cx="7305677" cy="584775"/>
          </a:xfrm>
          <a:prstGeom prst="rect">
            <a:avLst/>
          </a:prstGeom>
          <a:noFill/>
          <a:ln>
            <a:noFill/>
          </a:ln>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eaLnBrk="1" hangingPunct="1">
              <a:spcBef>
                <a:spcPct val="50000"/>
              </a:spcBef>
              <a:defRPr/>
            </a:pPr>
            <a:r>
              <a:rPr lang="en-US" sz="3200" b="1" u="sng" dirty="0" smtClean="0">
                <a:solidFill>
                  <a:srgbClr val="0000FF"/>
                </a:solidFill>
                <a:latin typeface="Times New Roman" pitchFamily="18" charset="0"/>
                <a:cs typeface="Times New Roman" pitchFamily="18" charset="0"/>
              </a:rPr>
              <a:t>2. Chọn hướng trang và lề trang:</a:t>
            </a:r>
          </a:p>
        </p:txBody>
      </p:sp>
      <p:sp>
        <p:nvSpPr>
          <p:cNvPr id="21" name="Rectangle 22"/>
          <p:cNvSpPr>
            <a:spLocks noChangeArrowheads="1"/>
          </p:cNvSpPr>
          <p:nvPr/>
        </p:nvSpPr>
        <p:spPr bwMode="auto">
          <a:xfrm>
            <a:off x="5410200" y="1645622"/>
            <a:ext cx="37338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defRPr>
                <a:solidFill>
                  <a:schemeClr val="tx1"/>
                </a:solidFill>
                <a:latin typeface="Trebuchet MS" panose="020B0603020202020204" pitchFamily="34" charset="0"/>
                <a:cs typeface="Arial" panose="020B0604020202020204" pitchFamily="34" charset="0"/>
              </a:defRPr>
            </a:lvl1pPr>
            <a:lvl2pPr marL="742950" indent="-285750">
              <a:defRPr>
                <a:solidFill>
                  <a:schemeClr val="tx1"/>
                </a:solidFill>
                <a:latin typeface="Trebuchet MS" panose="020B0603020202020204" pitchFamily="34" charset="0"/>
                <a:cs typeface="Arial" panose="020B0604020202020204" pitchFamily="34" charset="0"/>
              </a:defRPr>
            </a:lvl2pPr>
            <a:lvl3pPr marL="1143000" indent="-228600">
              <a:defRPr>
                <a:solidFill>
                  <a:schemeClr val="tx1"/>
                </a:solidFill>
                <a:latin typeface="Trebuchet MS" panose="020B0603020202020204" pitchFamily="34" charset="0"/>
                <a:cs typeface="Arial" panose="020B0604020202020204" pitchFamily="34" charset="0"/>
              </a:defRPr>
            </a:lvl3pPr>
            <a:lvl4pPr marL="1600200" indent="-228600">
              <a:defRPr>
                <a:solidFill>
                  <a:schemeClr val="tx1"/>
                </a:solidFill>
                <a:latin typeface="Trebuchet MS" panose="020B0603020202020204" pitchFamily="34" charset="0"/>
                <a:cs typeface="Arial" panose="020B0604020202020204" pitchFamily="34" charset="0"/>
              </a:defRPr>
            </a:lvl4pPr>
            <a:lvl5pPr marL="2057400" indent="-228600">
              <a:defRPr>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9pPr>
          </a:lstStyle>
          <a:p>
            <a:pPr eaLnBrk="1" hangingPunct="1"/>
            <a:r>
              <a:rPr lang="en-US" altLang="vi-VN" sz="2800" b="1" dirty="0" err="1">
                <a:solidFill>
                  <a:srgbClr val="009900"/>
                </a:solidFill>
                <a:latin typeface="Times New Roman" panose="02020603050405020304" pitchFamily="18" charset="0"/>
                <a:cs typeface="Times New Roman" panose="02020603050405020304" pitchFamily="18" charset="0"/>
              </a:rPr>
              <a:t>Dải</a:t>
            </a:r>
            <a:r>
              <a:rPr lang="en-US" altLang="vi-VN" sz="2800" b="1" dirty="0">
                <a:solidFill>
                  <a:srgbClr val="009900"/>
                </a:solidFill>
                <a:latin typeface="Times New Roman" panose="02020603050405020304" pitchFamily="18" charset="0"/>
                <a:cs typeface="Times New Roman" panose="02020603050405020304" pitchFamily="18" charset="0"/>
              </a:rPr>
              <a:t> </a:t>
            </a:r>
            <a:r>
              <a:rPr lang="en-US" altLang="vi-VN" sz="2800" b="1" dirty="0" err="1">
                <a:solidFill>
                  <a:srgbClr val="009900"/>
                </a:solidFill>
                <a:latin typeface="Times New Roman" panose="02020603050405020304" pitchFamily="18" charset="0"/>
                <a:cs typeface="Times New Roman" panose="02020603050405020304" pitchFamily="18" charset="0"/>
              </a:rPr>
              <a:t>lệnh</a:t>
            </a:r>
            <a:r>
              <a:rPr lang="en-US" altLang="vi-VN" sz="2800" b="1" dirty="0">
                <a:solidFill>
                  <a:srgbClr val="009900"/>
                </a:solidFill>
                <a:latin typeface="Times New Roman" panose="02020603050405020304" pitchFamily="18" charset="0"/>
                <a:cs typeface="Times New Roman" panose="02020603050405020304" pitchFamily="18" charset="0"/>
              </a:rPr>
              <a:t> </a:t>
            </a:r>
            <a:r>
              <a:rPr lang="en-US" altLang="vi-VN" sz="2800" b="1" dirty="0" smtClean="0">
                <a:solidFill>
                  <a:srgbClr val="009900"/>
                </a:solidFill>
                <a:latin typeface="Times New Roman" panose="02020603050405020304" pitchFamily="18" charset="0"/>
                <a:cs typeface="Times New Roman" panose="02020603050405020304" pitchFamily="18" charset="0"/>
              </a:rPr>
              <a:t>Page Layout</a:t>
            </a:r>
            <a:endParaRPr lang="en-US" altLang="vi-VN" sz="2800" dirty="0">
              <a:solidFill>
                <a:srgbClr val="009900"/>
              </a:solidFill>
              <a:latin typeface="Times New Roman" panose="02020603050405020304" pitchFamily="18" charset="0"/>
              <a:cs typeface="Times New Roman" panose="02020603050405020304" pitchFamily="18" charset="0"/>
            </a:endParaRPr>
          </a:p>
        </p:txBody>
      </p:sp>
      <p:sp>
        <p:nvSpPr>
          <p:cNvPr id="22" name="Line 18"/>
          <p:cNvSpPr>
            <a:spLocks noChangeShapeType="1"/>
          </p:cNvSpPr>
          <p:nvPr/>
        </p:nvSpPr>
        <p:spPr bwMode="auto">
          <a:xfrm flipH="1">
            <a:off x="4745451" y="1981130"/>
            <a:ext cx="637174" cy="381069"/>
          </a:xfrm>
          <a:prstGeom prst="line">
            <a:avLst/>
          </a:prstGeom>
          <a:noFill/>
          <a:ln w="38100">
            <a:solidFill>
              <a:srgbClr val="FF0066"/>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7" name="Oval 9"/>
          <p:cNvSpPr>
            <a:spLocks noChangeArrowheads="1"/>
          </p:cNvSpPr>
          <p:nvPr/>
        </p:nvSpPr>
        <p:spPr bwMode="auto">
          <a:xfrm>
            <a:off x="1431235" y="3365499"/>
            <a:ext cx="3750365" cy="1054101"/>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Trebuchet MS" panose="020B0603020202020204" pitchFamily="34" charset="0"/>
                <a:cs typeface="Arial" panose="020B0604020202020204" pitchFamily="34" charset="0"/>
              </a:defRPr>
            </a:lvl1pPr>
            <a:lvl2pPr marL="742950" indent="-285750">
              <a:defRPr>
                <a:solidFill>
                  <a:schemeClr val="tx1"/>
                </a:solidFill>
                <a:latin typeface="Trebuchet MS" panose="020B0603020202020204" pitchFamily="34" charset="0"/>
                <a:cs typeface="Arial" panose="020B0604020202020204" pitchFamily="34" charset="0"/>
              </a:defRPr>
            </a:lvl2pPr>
            <a:lvl3pPr marL="1143000" indent="-228600">
              <a:defRPr>
                <a:solidFill>
                  <a:schemeClr val="tx1"/>
                </a:solidFill>
                <a:latin typeface="Trebuchet MS" panose="020B0603020202020204" pitchFamily="34" charset="0"/>
                <a:cs typeface="Arial" panose="020B0604020202020204" pitchFamily="34" charset="0"/>
              </a:defRPr>
            </a:lvl3pPr>
            <a:lvl4pPr marL="1600200" indent="-228600">
              <a:defRPr>
                <a:solidFill>
                  <a:schemeClr val="tx1"/>
                </a:solidFill>
                <a:latin typeface="Trebuchet MS" panose="020B0603020202020204" pitchFamily="34" charset="0"/>
                <a:cs typeface="Arial" panose="020B0604020202020204" pitchFamily="34" charset="0"/>
              </a:defRPr>
            </a:lvl4pPr>
            <a:lvl5pPr marL="2057400" indent="-228600">
              <a:defRPr>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9pPr>
          </a:lstStyle>
          <a:p>
            <a:pPr eaLnBrk="1" hangingPunct="1"/>
            <a:endParaRPr lang="vi-VN" altLang="vi-VN"/>
          </a:p>
        </p:txBody>
      </p:sp>
      <p:sp>
        <p:nvSpPr>
          <p:cNvPr id="10" name="Rectangle 22"/>
          <p:cNvSpPr>
            <a:spLocks noChangeArrowheads="1"/>
          </p:cNvSpPr>
          <p:nvPr/>
        </p:nvSpPr>
        <p:spPr bwMode="auto">
          <a:xfrm>
            <a:off x="228600" y="5034152"/>
            <a:ext cx="89154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marL="342900" indent="-342900">
              <a:defRPr>
                <a:solidFill>
                  <a:schemeClr val="tx1"/>
                </a:solidFill>
                <a:latin typeface="Trebuchet MS" panose="020B0603020202020204" pitchFamily="34" charset="0"/>
                <a:cs typeface="Arial" panose="020B0604020202020204" pitchFamily="34" charset="0"/>
              </a:defRPr>
            </a:lvl1pPr>
            <a:lvl2pPr marL="742950" indent="-285750">
              <a:defRPr>
                <a:solidFill>
                  <a:schemeClr val="tx1"/>
                </a:solidFill>
                <a:latin typeface="Trebuchet MS" panose="020B0603020202020204" pitchFamily="34" charset="0"/>
                <a:cs typeface="Arial" panose="020B0604020202020204" pitchFamily="34" charset="0"/>
              </a:defRPr>
            </a:lvl2pPr>
            <a:lvl3pPr marL="1143000" indent="-228600">
              <a:defRPr>
                <a:solidFill>
                  <a:schemeClr val="tx1"/>
                </a:solidFill>
                <a:latin typeface="Trebuchet MS" panose="020B0603020202020204" pitchFamily="34" charset="0"/>
                <a:cs typeface="Arial" panose="020B0604020202020204" pitchFamily="34" charset="0"/>
              </a:defRPr>
            </a:lvl3pPr>
            <a:lvl4pPr marL="1600200" indent="-228600">
              <a:defRPr>
                <a:solidFill>
                  <a:schemeClr val="tx1"/>
                </a:solidFill>
                <a:latin typeface="Trebuchet MS" panose="020B0603020202020204" pitchFamily="34" charset="0"/>
                <a:cs typeface="Arial" panose="020B0604020202020204" pitchFamily="34" charset="0"/>
              </a:defRPr>
            </a:lvl4pPr>
            <a:lvl5pPr marL="2057400" indent="-228600">
              <a:defRPr>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9pPr>
          </a:lstStyle>
          <a:p>
            <a:pPr eaLnBrk="1" hangingPunct="1">
              <a:buFont typeface="Wingdings" panose="05000000000000000000" pitchFamily="2" charset="2"/>
              <a:buChar char="Ø"/>
            </a:pPr>
            <a:r>
              <a:rPr lang="en-US" altLang="vi-VN" sz="3200" b="1" dirty="0" err="1">
                <a:solidFill>
                  <a:srgbClr val="002060"/>
                </a:solidFill>
                <a:latin typeface="Times New Roman" panose="02020603050405020304" pitchFamily="18" charset="0"/>
                <a:cs typeface="Times New Roman" panose="02020603050405020304" pitchFamily="18" charset="0"/>
              </a:rPr>
              <a:t>Để</a:t>
            </a:r>
            <a:r>
              <a:rPr lang="en-US" altLang="vi-VN" sz="3200" b="1" dirty="0">
                <a:solidFill>
                  <a:srgbClr val="002060"/>
                </a:solidFill>
                <a:latin typeface="Times New Roman" panose="02020603050405020304" pitchFamily="18" charset="0"/>
                <a:cs typeface="Times New Roman" panose="02020603050405020304" pitchFamily="18" charset="0"/>
              </a:rPr>
              <a:t> </a:t>
            </a:r>
            <a:r>
              <a:rPr lang="en-US" altLang="vi-VN" sz="3200" b="1" dirty="0" err="1">
                <a:solidFill>
                  <a:srgbClr val="002060"/>
                </a:solidFill>
                <a:latin typeface="Times New Roman" panose="02020603050405020304" pitchFamily="18" charset="0"/>
                <a:cs typeface="Times New Roman" panose="02020603050405020304" pitchFamily="18" charset="0"/>
              </a:rPr>
              <a:t>chọn</a:t>
            </a:r>
            <a:r>
              <a:rPr lang="en-US" altLang="vi-VN" sz="3200" b="1" dirty="0">
                <a:solidFill>
                  <a:srgbClr val="002060"/>
                </a:solidFill>
                <a:latin typeface="Times New Roman" panose="02020603050405020304" pitchFamily="18" charset="0"/>
                <a:cs typeface="Times New Roman" panose="02020603050405020304" pitchFamily="18" charset="0"/>
              </a:rPr>
              <a:t> </a:t>
            </a:r>
            <a:r>
              <a:rPr lang="en-US" altLang="vi-VN" sz="3200" b="1" dirty="0" err="1">
                <a:solidFill>
                  <a:srgbClr val="002060"/>
                </a:solidFill>
                <a:latin typeface="Times New Roman" panose="02020603050405020304" pitchFamily="18" charset="0"/>
                <a:cs typeface="Times New Roman" panose="02020603050405020304" pitchFamily="18" charset="0"/>
              </a:rPr>
              <a:t>hướng</a:t>
            </a:r>
            <a:r>
              <a:rPr lang="en-US" altLang="vi-VN" sz="3200" b="1" dirty="0">
                <a:solidFill>
                  <a:srgbClr val="002060"/>
                </a:solidFill>
                <a:latin typeface="Times New Roman" panose="02020603050405020304" pitchFamily="18" charset="0"/>
                <a:cs typeface="Times New Roman" panose="02020603050405020304" pitchFamily="18" charset="0"/>
              </a:rPr>
              <a:t> </a:t>
            </a:r>
            <a:r>
              <a:rPr lang="en-US" altLang="vi-VN" sz="3200" b="1" dirty="0" err="1">
                <a:solidFill>
                  <a:srgbClr val="002060"/>
                </a:solidFill>
                <a:latin typeface="Times New Roman" panose="02020603050405020304" pitchFamily="18" charset="0"/>
                <a:cs typeface="Times New Roman" panose="02020603050405020304" pitchFamily="18" charset="0"/>
              </a:rPr>
              <a:t>trang</a:t>
            </a:r>
            <a:r>
              <a:rPr lang="en-US" altLang="vi-VN" sz="3200" b="1" dirty="0">
                <a:solidFill>
                  <a:srgbClr val="002060"/>
                </a:solidFill>
                <a:latin typeface="Times New Roman" panose="02020603050405020304" pitchFamily="18" charset="0"/>
                <a:cs typeface="Times New Roman" panose="02020603050405020304" pitchFamily="18" charset="0"/>
              </a:rPr>
              <a:t> </a:t>
            </a:r>
            <a:r>
              <a:rPr lang="en-US" altLang="vi-VN" sz="3200" b="1" dirty="0" err="1">
                <a:solidFill>
                  <a:srgbClr val="002060"/>
                </a:solidFill>
                <a:latin typeface="Times New Roman" panose="02020603050405020304" pitchFamily="18" charset="0"/>
                <a:cs typeface="Times New Roman" panose="02020603050405020304" pitchFamily="18" charset="0"/>
              </a:rPr>
              <a:t>và</a:t>
            </a:r>
            <a:r>
              <a:rPr lang="en-US" altLang="vi-VN" sz="3200" b="1" dirty="0">
                <a:solidFill>
                  <a:srgbClr val="002060"/>
                </a:solidFill>
                <a:latin typeface="Times New Roman" panose="02020603050405020304" pitchFamily="18" charset="0"/>
                <a:cs typeface="Times New Roman" panose="02020603050405020304" pitchFamily="18" charset="0"/>
              </a:rPr>
              <a:t> </a:t>
            </a:r>
            <a:r>
              <a:rPr lang="en-US" altLang="vi-VN" sz="3200" b="1" err="1">
                <a:solidFill>
                  <a:srgbClr val="002060"/>
                </a:solidFill>
                <a:latin typeface="Times New Roman" panose="02020603050405020304" pitchFamily="18" charset="0"/>
                <a:cs typeface="Times New Roman" panose="02020603050405020304" pitchFamily="18" charset="0"/>
              </a:rPr>
              <a:t>lề</a:t>
            </a:r>
            <a:r>
              <a:rPr lang="en-US" altLang="vi-VN" sz="3200" b="1">
                <a:solidFill>
                  <a:srgbClr val="002060"/>
                </a:solidFill>
                <a:latin typeface="Times New Roman" panose="02020603050405020304" pitchFamily="18" charset="0"/>
                <a:cs typeface="Times New Roman" panose="02020603050405020304" pitchFamily="18" charset="0"/>
              </a:rPr>
              <a:t> </a:t>
            </a:r>
            <a:r>
              <a:rPr lang="en-US" altLang="vi-VN" sz="3200" b="1" smtClean="0">
                <a:solidFill>
                  <a:srgbClr val="002060"/>
                </a:solidFill>
                <a:latin typeface="Times New Roman" panose="02020603050405020304" pitchFamily="18" charset="0"/>
                <a:cs typeface="Times New Roman" panose="02020603050405020304" pitchFamily="18" charset="0"/>
              </a:rPr>
              <a:t>trang: sử </a:t>
            </a:r>
            <a:r>
              <a:rPr lang="en-US" altLang="vi-VN" sz="3200" b="1" dirty="0" err="1">
                <a:solidFill>
                  <a:srgbClr val="002060"/>
                </a:solidFill>
                <a:latin typeface="Times New Roman" panose="02020603050405020304" pitchFamily="18" charset="0"/>
                <a:cs typeface="Times New Roman" panose="02020603050405020304" pitchFamily="18" charset="0"/>
              </a:rPr>
              <a:t>dụng</a:t>
            </a:r>
            <a:r>
              <a:rPr lang="en-US" altLang="vi-VN" sz="3200" b="1" dirty="0">
                <a:solidFill>
                  <a:srgbClr val="002060"/>
                </a:solidFill>
                <a:latin typeface="Times New Roman" panose="02020603050405020304" pitchFamily="18" charset="0"/>
                <a:cs typeface="Times New Roman" panose="02020603050405020304" pitchFamily="18" charset="0"/>
              </a:rPr>
              <a:t> </a:t>
            </a:r>
            <a:r>
              <a:rPr lang="en-US" altLang="vi-VN" sz="3200" b="1" dirty="0" err="1">
                <a:solidFill>
                  <a:srgbClr val="002060"/>
                </a:solidFill>
                <a:latin typeface="Times New Roman" panose="02020603050405020304" pitchFamily="18" charset="0"/>
                <a:cs typeface="Times New Roman" panose="02020603050405020304" pitchFamily="18" charset="0"/>
              </a:rPr>
              <a:t>các</a:t>
            </a:r>
            <a:r>
              <a:rPr lang="en-US" altLang="vi-VN" sz="3200" b="1" dirty="0">
                <a:solidFill>
                  <a:srgbClr val="002060"/>
                </a:solidFill>
                <a:latin typeface="Times New Roman" panose="02020603050405020304" pitchFamily="18" charset="0"/>
                <a:cs typeface="Times New Roman" panose="02020603050405020304" pitchFamily="18" charset="0"/>
              </a:rPr>
              <a:t> </a:t>
            </a:r>
            <a:r>
              <a:rPr lang="en-US" altLang="vi-VN" sz="3200" b="1" dirty="0" err="1">
                <a:solidFill>
                  <a:srgbClr val="002060"/>
                </a:solidFill>
                <a:latin typeface="Times New Roman" panose="02020603050405020304" pitchFamily="18" charset="0"/>
                <a:cs typeface="Times New Roman" panose="02020603050405020304" pitchFamily="18" charset="0"/>
              </a:rPr>
              <a:t>lệnh</a:t>
            </a:r>
            <a:r>
              <a:rPr lang="en-US" altLang="vi-VN" sz="3200" b="1" dirty="0">
                <a:solidFill>
                  <a:srgbClr val="002060"/>
                </a:solidFill>
                <a:latin typeface="Times New Roman" panose="02020603050405020304" pitchFamily="18" charset="0"/>
                <a:cs typeface="Times New Roman" panose="02020603050405020304" pitchFamily="18" charset="0"/>
              </a:rPr>
              <a:t> </a:t>
            </a:r>
            <a:r>
              <a:rPr lang="en-US" altLang="vi-VN" sz="3200" b="1" dirty="0" err="1">
                <a:solidFill>
                  <a:srgbClr val="002060"/>
                </a:solidFill>
                <a:latin typeface="Times New Roman" panose="02020603050405020304" pitchFamily="18" charset="0"/>
                <a:cs typeface="Times New Roman" panose="02020603050405020304" pitchFamily="18" charset="0"/>
              </a:rPr>
              <a:t>trong</a:t>
            </a:r>
            <a:r>
              <a:rPr lang="en-US" altLang="vi-VN" sz="3200" b="1" dirty="0">
                <a:solidFill>
                  <a:srgbClr val="002060"/>
                </a:solidFill>
                <a:latin typeface="Times New Roman" panose="02020603050405020304" pitchFamily="18" charset="0"/>
                <a:cs typeface="Times New Roman" panose="02020603050405020304" pitchFamily="18" charset="0"/>
              </a:rPr>
              <a:t> </a:t>
            </a:r>
            <a:r>
              <a:rPr lang="en-US" altLang="vi-VN" sz="3200" b="1" dirty="0" err="1">
                <a:solidFill>
                  <a:srgbClr val="002060"/>
                </a:solidFill>
                <a:latin typeface="Times New Roman" panose="02020603050405020304" pitchFamily="18" charset="0"/>
                <a:cs typeface="Times New Roman" panose="02020603050405020304" pitchFamily="18" charset="0"/>
              </a:rPr>
              <a:t>nhóm</a:t>
            </a:r>
            <a:r>
              <a:rPr lang="en-US" altLang="vi-VN" sz="3200" b="1" dirty="0">
                <a:solidFill>
                  <a:srgbClr val="002060"/>
                </a:solidFill>
                <a:latin typeface="Times New Roman" panose="02020603050405020304" pitchFamily="18" charset="0"/>
                <a:cs typeface="Times New Roman" panose="02020603050405020304" pitchFamily="18" charset="0"/>
              </a:rPr>
              <a:t> </a:t>
            </a:r>
            <a:r>
              <a:rPr lang="en-US" altLang="vi-VN" sz="3200" b="1" dirty="0">
                <a:solidFill>
                  <a:srgbClr val="FF0000"/>
                </a:solidFill>
                <a:latin typeface="Times New Roman" panose="02020603050405020304" pitchFamily="18" charset="0"/>
                <a:cs typeface="Times New Roman" panose="02020603050405020304" pitchFamily="18" charset="0"/>
              </a:rPr>
              <a:t>Page Setup </a:t>
            </a:r>
            <a:r>
              <a:rPr lang="en-US" altLang="vi-VN" sz="3200" b="1" dirty="0" err="1">
                <a:solidFill>
                  <a:srgbClr val="002060"/>
                </a:solidFill>
                <a:latin typeface="Times New Roman" panose="02020603050405020304" pitchFamily="18" charset="0"/>
                <a:cs typeface="Times New Roman" panose="02020603050405020304" pitchFamily="18" charset="0"/>
              </a:rPr>
              <a:t>trên</a:t>
            </a:r>
            <a:r>
              <a:rPr lang="en-US" altLang="vi-VN" sz="3200" b="1" dirty="0">
                <a:solidFill>
                  <a:srgbClr val="002060"/>
                </a:solidFill>
                <a:latin typeface="Times New Roman" panose="02020603050405020304" pitchFamily="18" charset="0"/>
                <a:cs typeface="Times New Roman" panose="02020603050405020304" pitchFamily="18" charset="0"/>
              </a:rPr>
              <a:t> </a:t>
            </a:r>
            <a:r>
              <a:rPr lang="en-US" altLang="vi-VN" sz="3200" b="1" dirty="0" err="1">
                <a:solidFill>
                  <a:srgbClr val="002060"/>
                </a:solidFill>
                <a:latin typeface="Times New Roman" panose="02020603050405020304" pitchFamily="18" charset="0"/>
                <a:cs typeface="Times New Roman" panose="02020603050405020304" pitchFamily="18" charset="0"/>
              </a:rPr>
              <a:t>dải</a:t>
            </a:r>
            <a:r>
              <a:rPr lang="en-US" altLang="vi-VN" sz="3200" b="1" dirty="0">
                <a:solidFill>
                  <a:srgbClr val="002060"/>
                </a:solidFill>
                <a:latin typeface="Times New Roman" panose="02020603050405020304" pitchFamily="18" charset="0"/>
                <a:cs typeface="Times New Roman" panose="02020603050405020304" pitchFamily="18" charset="0"/>
              </a:rPr>
              <a:t> </a:t>
            </a:r>
            <a:r>
              <a:rPr lang="en-US" altLang="vi-VN" sz="3200" b="1" dirty="0" err="1">
                <a:solidFill>
                  <a:srgbClr val="002060"/>
                </a:solidFill>
                <a:latin typeface="Times New Roman" panose="02020603050405020304" pitchFamily="18" charset="0"/>
                <a:cs typeface="Times New Roman" panose="02020603050405020304" pitchFamily="18" charset="0"/>
              </a:rPr>
              <a:t>lệnh</a:t>
            </a:r>
            <a:r>
              <a:rPr lang="en-US" altLang="vi-VN" sz="3200" b="1" dirty="0">
                <a:solidFill>
                  <a:srgbClr val="002060"/>
                </a:solidFill>
                <a:latin typeface="Times New Roman" panose="02020603050405020304" pitchFamily="18" charset="0"/>
                <a:cs typeface="Times New Roman" panose="02020603050405020304" pitchFamily="18" charset="0"/>
              </a:rPr>
              <a:t> </a:t>
            </a:r>
            <a:r>
              <a:rPr lang="en-US" altLang="vi-VN" sz="3200" b="1" dirty="0" smtClean="0">
                <a:solidFill>
                  <a:srgbClr val="FF0000"/>
                </a:solidFill>
                <a:latin typeface="Times New Roman" panose="02020603050405020304" pitchFamily="18" charset="0"/>
                <a:cs typeface="Times New Roman" panose="02020603050405020304" pitchFamily="18" charset="0"/>
              </a:rPr>
              <a:t>Page Layout</a:t>
            </a:r>
            <a:endParaRPr lang="en-US" altLang="vi-VN" sz="3200" dirty="0">
              <a:solidFill>
                <a:srgbClr val="FF0000"/>
              </a:solidFill>
              <a:latin typeface="Times New Roman" panose="02020603050405020304" pitchFamily="18" charset="0"/>
              <a:cs typeface="Times New Roman" panose="02020603050405020304" pitchFamily="18" charset="0"/>
            </a:endParaRPr>
          </a:p>
        </p:txBody>
      </p:sp>
      <p:sp>
        <p:nvSpPr>
          <p:cNvPr id="11" name="WordArt 67"/>
          <p:cNvSpPr>
            <a:spLocks noChangeArrowheads="1" noChangeShapeType="1" noTextEdit="1"/>
          </p:cNvSpPr>
          <p:nvPr/>
        </p:nvSpPr>
        <p:spPr bwMode="auto">
          <a:xfrm>
            <a:off x="533400" y="76200"/>
            <a:ext cx="8229600" cy="381000"/>
          </a:xfrm>
          <a:prstGeom prst="rect">
            <a:avLst/>
          </a:prstGeom>
        </p:spPr>
        <p:txBody>
          <a:bodyPr wrap="none" fromWordArt="1">
            <a:prstTxWarp prst="textPlain">
              <a:avLst>
                <a:gd name="adj" fmla="val 50454"/>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vi-VN" sz="3600" b="1" i="1" u="none" strike="noStrike" kern="10" cap="none" spc="0" normalizeH="0" baseline="0" noProof="0" smtClean="0">
                <a:ln w="9525">
                  <a:solidFill>
                    <a:srgbClr val="000000"/>
                  </a:solidFill>
                  <a:round/>
                  <a:headEnd/>
                  <a:tailEnd/>
                </a:ln>
                <a:solidFill>
                  <a:srgbClr val="FF3300"/>
                </a:solidFill>
                <a:effectLst>
                  <a:outerShdw dist="35921" dir="2700000" algn="ctr" rotWithShape="0">
                    <a:srgbClr val="808080">
                      <a:alpha val="79999"/>
                    </a:srgbClr>
                  </a:outerShdw>
                </a:effectLst>
                <a:uLnTx/>
                <a:uFillTx/>
                <a:latin typeface="Times New Roman"/>
                <a:cs typeface="Times New Roman"/>
              </a:rPr>
              <a:t>BÀI</a:t>
            </a:r>
            <a:r>
              <a:rPr kumimoji="0" lang="vi-VN" sz="3600" b="1" i="1" u="none" strike="noStrike" kern="10" cap="none" spc="0" normalizeH="0" noProof="0" smtClean="0">
                <a:ln w="9525">
                  <a:solidFill>
                    <a:srgbClr val="000000"/>
                  </a:solidFill>
                  <a:round/>
                  <a:headEnd/>
                  <a:tailEnd/>
                </a:ln>
                <a:solidFill>
                  <a:srgbClr val="FF3300"/>
                </a:solidFill>
                <a:effectLst>
                  <a:outerShdw dist="35921" dir="2700000" algn="ctr" rotWithShape="0">
                    <a:srgbClr val="808080">
                      <a:alpha val="79999"/>
                    </a:srgbClr>
                  </a:outerShdw>
                </a:effectLst>
                <a:uLnTx/>
                <a:uFillTx/>
                <a:latin typeface="Times New Roman"/>
                <a:cs typeface="Times New Roman"/>
              </a:rPr>
              <a:t> 5: </a:t>
            </a:r>
            <a:r>
              <a:rPr kumimoji="0" lang="vi-VN" sz="3600" b="1" i="1" u="none" strike="noStrike" kern="10" cap="none" spc="0" normalizeH="0" baseline="0" noProof="0" smtClean="0">
                <a:ln w="9525">
                  <a:solidFill>
                    <a:srgbClr val="000000"/>
                  </a:solidFill>
                  <a:round/>
                  <a:headEnd/>
                  <a:tailEnd/>
                </a:ln>
                <a:solidFill>
                  <a:srgbClr val="FF3300"/>
                </a:solidFill>
                <a:effectLst>
                  <a:outerShdw dist="35921" dir="2700000" algn="ctr" rotWithShape="0">
                    <a:srgbClr val="808080">
                      <a:alpha val="79999"/>
                    </a:srgbClr>
                  </a:outerShdw>
                </a:effectLst>
                <a:uLnTx/>
                <a:uFillTx/>
                <a:latin typeface="Times New Roman"/>
                <a:cs typeface="Times New Roman"/>
              </a:rPr>
              <a:t>TRÌNH</a:t>
            </a:r>
            <a:r>
              <a:rPr kumimoji="0" lang="vi-VN" sz="3600" b="1" i="1" u="none" strike="noStrike" kern="10" cap="none" spc="0" normalizeH="0" noProof="0" smtClean="0">
                <a:ln w="9525">
                  <a:solidFill>
                    <a:srgbClr val="000000"/>
                  </a:solidFill>
                  <a:round/>
                  <a:headEnd/>
                  <a:tailEnd/>
                </a:ln>
                <a:solidFill>
                  <a:srgbClr val="FF3300"/>
                </a:solidFill>
                <a:effectLst>
                  <a:outerShdw dist="35921" dir="2700000" algn="ctr" rotWithShape="0">
                    <a:srgbClr val="808080">
                      <a:alpha val="79999"/>
                    </a:srgbClr>
                  </a:outerShdw>
                </a:effectLst>
                <a:uLnTx/>
                <a:uFillTx/>
                <a:latin typeface="Times New Roman"/>
                <a:cs typeface="Times New Roman"/>
              </a:rPr>
              <a:t> BÀY TRANG V</a:t>
            </a:r>
            <a:r>
              <a:rPr kumimoji="0" lang="vi-VN" sz="3600" b="1" i="1" u="none" strike="noStrike" kern="10" cap="none" spc="0" normalizeH="0" baseline="0" noProof="0" smtClean="0">
                <a:ln w="9525">
                  <a:solidFill>
                    <a:srgbClr val="000000"/>
                  </a:solidFill>
                  <a:round/>
                  <a:headEnd/>
                  <a:tailEnd/>
                </a:ln>
                <a:solidFill>
                  <a:srgbClr val="FF3300"/>
                </a:solidFill>
                <a:effectLst>
                  <a:outerShdw dist="35921" dir="2700000" algn="ctr" rotWithShape="0">
                    <a:srgbClr val="808080">
                      <a:alpha val="79999"/>
                    </a:srgbClr>
                  </a:outerShdw>
                </a:effectLst>
                <a:uLnTx/>
                <a:uFillTx/>
                <a:latin typeface="Times New Roman"/>
                <a:cs typeface="Times New Roman"/>
              </a:rPr>
              <a:t>ĂN BẢN VÀ</a:t>
            </a:r>
            <a:r>
              <a:rPr kumimoji="0" lang="vi-VN" sz="3600" b="1" i="1" u="none" strike="noStrike" kern="10" cap="none" spc="0" normalizeH="0" noProof="0" smtClean="0">
                <a:ln w="9525">
                  <a:solidFill>
                    <a:srgbClr val="000000"/>
                  </a:solidFill>
                  <a:round/>
                  <a:headEnd/>
                  <a:tailEnd/>
                </a:ln>
                <a:solidFill>
                  <a:srgbClr val="FF3300"/>
                </a:solidFill>
                <a:effectLst>
                  <a:outerShdw dist="35921" dir="2700000" algn="ctr" rotWithShape="0">
                    <a:srgbClr val="808080">
                      <a:alpha val="79999"/>
                    </a:srgbClr>
                  </a:outerShdw>
                </a:effectLst>
                <a:uLnTx/>
                <a:uFillTx/>
                <a:latin typeface="Times New Roman"/>
                <a:cs typeface="Times New Roman"/>
              </a:rPr>
              <a:t> IN</a:t>
            </a:r>
            <a:endParaRPr kumimoji="0" lang="vi-VN" sz="3600" b="1" i="1" u="none" strike="noStrike" kern="10" cap="none" spc="0" normalizeH="0" baseline="0" noProof="0" smtClean="0">
              <a:ln w="9525">
                <a:solidFill>
                  <a:srgbClr val="000000"/>
                </a:solidFill>
                <a:round/>
                <a:headEnd/>
                <a:tailEnd/>
              </a:ln>
              <a:solidFill>
                <a:srgbClr val="FF3300"/>
              </a:solidFill>
              <a:effectLst>
                <a:outerShdw dist="35921" dir="2700000" algn="ctr" rotWithShape="0">
                  <a:srgbClr val="808080">
                    <a:alpha val="79999"/>
                  </a:srgbClr>
                </a:outerShdw>
              </a:effectLst>
              <a:uLnTx/>
              <a:uFillTx/>
              <a:latin typeface="Times New Roman"/>
              <a:cs typeface="Times New Roman"/>
            </a:endParaRPr>
          </a:p>
        </p:txBody>
      </p:sp>
      <p:pic>
        <p:nvPicPr>
          <p:cNvPr id="12" name="Picture 4" descr="33"/>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0" y="533400"/>
            <a:ext cx="9144000" cy="823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Tm="20658"/>
    </mc:Choice>
    <mc:Fallback xmlns="">
      <p:transition spd="slow" advTm="20658"/>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down)">
                                      <p:cBhvr>
                                        <p:cTn id="7" dur="500"/>
                                        <p:tgtEl>
                                          <p:spTgt spid="21"/>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blinds(horizontal)">
                                      <p:cBhvr>
                                        <p:cTn id="10" dur="500"/>
                                        <p:tgtEl>
                                          <p:spTgt spid="22"/>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barn(inVertical)">
                                      <p:cBhvr>
                                        <p:cTn id="15" dur="500"/>
                                        <p:tgtEl>
                                          <p:spTgt spid="10"/>
                                        </p:tgtEl>
                                      </p:cBhvr>
                                    </p:animEffect>
                                  </p:childTnLst>
                                </p:cTn>
                              </p:par>
                              <p:par>
                                <p:cTn id="16" presetID="30" presetClass="entr" presetSubtype="0" fill="hold" grpId="0" nodeType="with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fade">
                                      <p:cBhvr>
                                        <p:cTn id="18" dur="800" decel="100000"/>
                                        <p:tgtEl>
                                          <p:spTgt spid="17"/>
                                        </p:tgtEl>
                                      </p:cBhvr>
                                    </p:animEffect>
                                    <p:anim calcmode="lin" valueType="num">
                                      <p:cBhvr>
                                        <p:cTn id="19" dur="800" decel="100000" fill="hold"/>
                                        <p:tgtEl>
                                          <p:spTgt spid="17"/>
                                        </p:tgtEl>
                                        <p:attrNameLst>
                                          <p:attrName>style.rotation</p:attrName>
                                        </p:attrNameLst>
                                      </p:cBhvr>
                                      <p:tavLst>
                                        <p:tav tm="0">
                                          <p:val>
                                            <p:fltVal val="-90"/>
                                          </p:val>
                                        </p:tav>
                                        <p:tav tm="100000">
                                          <p:val>
                                            <p:fltVal val="0"/>
                                          </p:val>
                                        </p:tav>
                                      </p:tavLst>
                                    </p:anim>
                                    <p:anim calcmode="lin" valueType="num">
                                      <p:cBhvr>
                                        <p:cTn id="20" dur="800" decel="100000" fill="hold"/>
                                        <p:tgtEl>
                                          <p:spTgt spid="17"/>
                                        </p:tgtEl>
                                        <p:attrNameLst>
                                          <p:attrName>ppt_x</p:attrName>
                                        </p:attrNameLst>
                                      </p:cBhvr>
                                      <p:tavLst>
                                        <p:tav tm="0">
                                          <p:val>
                                            <p:strVal val="#ppt_x+0.4"/>
                                          </p:val>
                                        </p:tav>
                                        <p:tav tm="100000">
                                          <p:val>
                                            <p:strVal val="#ppt_x-0.05"/>
                                          </p:val>
                                        </p:tav>
                                      </p:tavLst>
                                    </p:anim>
                                    <p:anim calcmode="lin" valueType="num">
                                      <p:cBhvr>
                                        <p:cTn id="21" dur="800" decel="100000" fill="hold"/>
                                        <p:tgtEl>
                                          <p:spTgt spid="17"/>
                                        </p:tgtEl>
                                        <p:attrNameLst>
                                          <p:attrName>ppt_y</p:attrName>
                                        </p:attrNameLst>
                                      </p:cBhvr>
                                      <p:tavLst>
                                        <p:tav tm="0">
                                          <p:val>
                                            <p:strVal val="#ppt_y-0.4"/>
                                          </p:val>
                                        </p:tav>
                                        <p:tav tm="100000">
                                          <p:val>
                                            <p:strVal val="#ppt_y+0.1"/>
                                          </p:val>
                                        </p:tav>
                                      </p:tavLst>
                                    </p:anim>
                                    <p:anim calcmode="lin" valueType="num">
                                      <p:cBhvr>
                                        <p:cTn id="22" dur="200" accel="100000" fill="hold">
                                          <p:stCondLst>
                                            <p:cond delay="800"/>
                                          </p:stCondLst>
                                        </p:cTn>
                                        <p:tgtEl>
                                          <p:spTgt spid="17"/>
                                        </p:tgtEl>
                                        <p:attrNameLst>
                                          <p:attrName>ppt_x</p:attrName>
                                        </p:attrNameLst>
                                      </p:cBhvr>
                                      <p:tavLst>
                                        <p:tav tm="0">
                                          <p:val>
                                            <p:strVal val="#ppt_x-0.05"/>
                                          </p:val>
                                        </p:tav>
                                        <p:tav tm="100000">
                                          <p:val>
                                            <p:strVal val="#ppt_x"/>
                                          </p:val>
                                        </p:tav>
                                      </p:tavLst>
                                    </p:anim>
                                    <p:anim calcmode="lin" valueType="num">
                                      <p:cBhvr>
                                        <p:cTn id="23" dur="200" accel="100000" fill="hold">
                                          <p:stCondLst>
                                            <p:cond delay="800"/>
                                          </p:stCondLst>
                                        </p:cTn>
                                        <p:tgtEl>
                                          <p:spTgt spid="17"/>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animBg="1"/>
      <p:bldP spid="17" grpId="0" animBg="1"/>
      <p:bldP spid="10" grpId="0"/>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076" name="Picture 1"/>
          <p:cNvPicPr>
            <a:picLocks noChangeAspect="1" noChangeArrowheads="1"/>
          </p:cNvPicPr>
          <p:nvPr/>
        </p:nvPicPr>
        <p:blipFill>
          <a:blip r:embed="rId4">
            <a:extLst>
              <a:ext uri="{28A0092B-C50C-407E-A947-70E740481C1C}">
                <a14:useLocalDpi xmlns:a14="http://schemas.microsoft.com/office/drawing/2010/main" val="0"/>
              </a:ext>
            </a:extLst>
          </a:blip>
          <a:srcRect l="8742" r="67842" b="69516"/>
          <a:stretch>
            <a:fillRect/>
          </a:stretch>
        </p:blipFill>
        <p:spPr bwMode="auto">
          <a:xfrm>
            <a:off x="2862802" y="2252661"/>
            <a:ext cx="4799518" cy="3544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3" name="Text Box 5"/>
          <p:cNvSpPr txBox="1">
            <a:spLocks noChangeArrowheads="1"/>
          </p:cNvSpPr>
          <p:nvPr/>
        </p:nvSpPr>
        <p:spPr bwMode="auto">
          <a:xfrm>
            <a:off x="2259013" y="6362700"/>
            <a:ext cx="5867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rebuchet MS" panose="020B0603020202020204" pitchFamily="34" charset="0"/>
                <a:cs typeface="Arial" panose="020B0604020202020204" pitchFamily="34" charset="0"/>
              </a:defRPr>
            </a:lvl1pPr>
            <a:lvl2pPr marL="742950" indent="-285750">
              <a:defRPr>
                <a:solidFill>
                  <a:schemeClr val="tx1"/>
                </a:solidFill>
                <a:latin typeface="Trebuchet MS" panose="020B0603020202020204" pitchFamily="34" charset="0"/>
                <a:cs typeface="Arial" panose="020B0604020202020204" pitchFamily="34" charset="0"/>
              </a:defRPr>
            </a:lvl2pPr>
            <a:lvl3pPr marL="1143000" indent="-228600">
              <a:defRPr>
                <a:solidFill>
                  <a:schemeClr val="tx1"/>
                </a:solidFill>
                <a:latin typeface="Trebuchet MS" panose="020B0603020202020204" pitchFamily="34" charset="0"/>
                <a:cs typeface="Arial" panose="020B0604020202020204" pitchFamily="34" charset="0"/>
              </a:defRPr>
            </a:lvl3pPr>
            <a:lvl4pPr marL="1600200" indent="-228600">
              <a:defRPr>
                <a:solidFill>
                  <a:schemeClr val="tx1"/>
                </a:solidFill>
                <a:latin typeface="Trebuchet MS" panose="020B0603020202020204" pitchFamily="34" charset="0"/>
                <a:cs typeface="Arial" panose="020B0604020202020204" pitchFamily="34" charset="0"/>
              </a:defRPr>
            </a:lvl4pPr>
            <a:lvl5pPr marL="2057400" indent="-228600">
              <a:defRPr>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9pPr>
          </a:lstStyle>
          <a:p>
            <a:pPr eaLnBrk="1" hangingPunct="1">
              <a:spcBef>
                <a:spcPct val="50000"/>
              </a:spcBef>
            </a:pPr>
            <a:endParaRPr lang="vi-VN" altLang="vi-VN"/>
          </a:p>
        </p:txBody>
      </p:sp>
      <p:sp>
        <p:nvSpPr>
          <p:cNvPr id="109574" name="Text Box 4"/>
          <p:cNvSpPr txBox="1">
            <a:spLocks noChangeArrowheads="1"/>
          </p:cNvSpPr>
          <p:nvPr/>
        </p:nvSpPr>
        <p:spPr bwMode="auto">
          <a:xfrm>
            <a:off x="0" y="533400"/>
            <a:ext cx="7696200" cy="584775"/>
          </a:xfrm>
          <a:prstGeom prst="rect">
            <a:avLst/>
          </a:prstGeom>
          <a:noFill/>
          <a:ln>
            <a:noFill/>
          </a:ln>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eaLnBrk="1" hangingPunct="1">
              <a:spcBef>
                <a:spcPct val="50000"/>
              </a:spcBef>
              <a:defRPr/>
            </a:pPr>
            <a:r>
              <a:rPr lang="en-US" sz="3200" b="1" dirty="0" smtClean="0">
                <a:solidFill>
                  <a:srgbClr val="0000FF"/>
                </a:solidFill>
                <a:latin typeface="Times New Roman" pitchFamily="18" charset="0"/>
                <a:cs typeface="Times New Roman" pitchFamily="18" charset="0"/>
              </a:rPr>
              <a:t>1. </a:t>
            </a:r>
            <a:r>
              <a:rPr lang="en-US" sz="3200" b="1" dirty="0" err="1" smtClean="0">
                <a:solidFill>
                  <a:srgbClr val="0000FF"/>
                </a:solidFill>
                <a:latin typeface="Times New Roman" pitchFamily="18" charset="0"/>
                <a:cs typeface="Times New Roman" pitchFamily="18" charset="0"/>
              </a:rPr>
              <a:t>Trình</a:t>
            </a:r>
            <a:r>
              <a:rPr lang="en-US" sz="3200" b="1" dirty="0" smtClean="0">
                <a:solidFill>
                  <a:srgbClr val="0000FF"/>
                </a:solidFill>
                <a:latin typeface="Times New Roman" pitchFamily="18" charset="0"/>
                <a:cs typeface="Times New Roman" pitchFamily="18" charset="0"/>
              </a:rPr>
              <a:t> </a:t>
            </a:r>
            <a:r>
              <a:rPr lang="en-US" sz="3200" b="1" dirty="0" err="1" smtClean="0">
                <a:solidFill>
                  <a:srgbClr val="0000FF"/>
                </a:solidFill>
                <a:latin typeface="Times New Roman" pitchFamily="18" charset="0"/>
                <a:cs typeface="Times New Roman" pitchFamily="18" charset="0"/>
              </a:rPr>
              <a:t>bày</a:t>
            </a:r>
            <a:r>
              <a:rPr lang="en-US" sz="3200" b="1" dirty="0" smtClean="0">
                <a:solidFill>
                  <a:srgbClr val="0000FF"/>
                </a:solidFill>
                <a:latin typeface="Times New Roman" pitchFamily="18" charset="0"/>
                <a:cs typeface="Times New Roman" pitchFamily="18" charset="0"/>
              </a:rPr>
              <a:t> </a:t>
            </a:r>
            <a:r>
              <a:rPr lang="en-US" sz="3200" b="1" dirty="0" err="1" smtClean="0">
                <a:solidFill>
                  <a:srgbClr val="0000FF"/>
                </a:solidFill>
                <a:latin typeface="Times New Roman" pitchFamily="18" charset="0"/>
                <a:cs typeface="Times New Roman" pitchFamily="18" charset="0"/>
              </a:rPr>
              <a:t>trang</a:t>
            </a:r>
            <a:r>
              <a:rPr lang="en-US" sz="3200" b="1" dirty="0" smtClean="0">
                <a:solidFill>
                  <a:srgbClr val="0000FF"/>
                </a:solidFill>
                <a:latin typeface="Times New Roman" pitchFamily="18" charset="0"/>
                <a:cs typeface="Times New Roman" pitchFamily="18" charset="0"/>
              </a:rPr>
              <a:t> </a:t>
            </a:r>
            <a:r>
              <a:rPr lang="en-US" sz="3200" b="1" dirty="0" err="1" smtClean="0">
                <a:solidFill>
                  <a:srgbClr val="0000FF"/>
                </a:solidFill>
                <a:latin typeface="Times New Roman" pitchFamily="18" charset="0"/>
                <a:cs typeface="Times New Roman" pitchFamily="18" charset="0"/>
              </a:rPr>
              <a:t>văn</a:t>
            </a:r>
            <a:r>
              <a:rPr lang="en-US" sz="3200" b="1" dirty="0" smtClean="0">
                <a:solidFill>
                  <a:srgbClr val="0000FF"/>
                </a:solidFill>
                <a:latin typeface="Times New Roman" pitchFamily="18" charset="0"/>
                <a:cs typeface="Times New Roman" pitchFamily="18" charset="0"/>
              </a:rPr>
              <a:t> </a:t>
            </a:r>
            <a:r>
              <a:rPr lang="en-US" sz="3200" b="1" dirty="0" err="1" smtClean="0">
                <a:solidFill>
                  <a:srgbClr val="0000FF"/>
                </a:solidFill>
                <a:latin typeface="Times New Roman" pitchFamily="18" charset="0"/>
                <a:cs typeface="Times New Roman" pitchFamily="18" charset="0"/>
              </a:rPr>
              <a:t>bản</a:t>
            </a:r>
            <a:endParaRPr lang="en-US" sz="3200" b="1" dirty="0" smtClean="0">
              <a:solidFill>
                <a:srgbClr val="0000FF"/>
              </a:solidFill>
              <a:latin typeface="Times New Roman" pitchFamily="18" charset="0"/>
              <a:cs typeface="Times New Roman" pitchFamily="18" charset="0"/>
            </a:endParaRPr>
          </a:p>
        </p:txBody>
      </p:sp>
      <p:sp>
        <p:nvSpPr>
          <p:cNvPr id="102405" name="Text Box 5"/>
          <p:cNvSpPr txBox="1">
            <a:spLocks noChangeArrowheads="1"/>
          </p:cNvSpPr>
          <p:nvPr/>
        </p:nvSpPr>
        <p:spPr bwMode="auto">
          <a:xfrm>
            <a:off x="0" y="969963"/>
            <a:ext cx="7620000" cy="584775"/>
          </a:xfrm>
          <a:prstGeom prst="rect">
            <a:avLst/>
          </a:prstGeom>
          <a:noFill/>
          <a:ln>
            <a:noFill/>
          </a:ln>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eaLnBrk="1" hangingPunct="1">
              <a:spcBef>
                <a:spcPct val="50000"/>
              </a:spcBef>
              <a:defRPr/>
            </a:pPr>
            <a:r>
              <a:rPr lang="en-US" sz="3200" b="1" dirty="0" smtClean="0">
                <a:solidFill>
                  <a:srgbClr val="0000FF"/>
                </a:solidFill>
                <a:latin typeface="Times New Roman" pitchFamily="18" charset="0"/>
                <a:cs typeface="Times New Roman" pitchFamily="18" charset="0"/>
              </a:rPr>
              <a:t>2. </a:t>
            </a:r>
            <a:r>
              <a:rPr lang="en-US" sz="3200" b="1" dirty="0" err="1" smtClean="0">
                <a:solidFill>
                  <a:srgbClr val="0000FF"/>
                </a:solidFill>
                <a:latin typeface="Times New Roman" pitchFamily="18" charset="0"/>
                <a:cs typeface="Times New Roman" pitchFamily="18" charset="0"/>
              </a:rPr>
              <a:t>Chọn</a:t>
            </a:r>
            <a:r>
              <a:rPr lang="en-US" sz="3200" b="1" dirty="0" smtClean="0">
                <a:solidFill>
                  <a:srgbClr val="0000FF"/>
                </a:solidFill>
                <a:latin typeface="Times New Roman" pitchFamily="18" charset="0"/>
                <a:cs typeface="Times New Roman" pitchFamily="18" charset="0"/>
              </a:rPr>
              <a:t> </a:t>
            </a:r>
            <a:r>
              <a:rPr lang="en-US" sz="3200" b="1" dirty="0" err="1" smtClean="0">
                <a:solidFill>
                  <a:srgbClr val="0000FF"/>
                </a:solidFill>
                <a:latin typeface="Times New Roman" pitchFamily="18" charset="0"/>
                <a:cs typeface="Times New Roman" pitchFamily="18" charset="0"/>
              </a:rPr>
              <a:t>hướng</a:t>
            </a:r>
            <a:r>
              <a:rPr lang="en-US" sz="3200" b="1" dirty="0" smtClean="0">
                <a:solidFill>
                  <a:srgbClr val="0000FF"/>
                </a:solidFill>
                <a:latin typeface="Times New Roman" pitchFamily="18" charset="0"/>
                <a:cs typeface="Times New Roman" pitchFamily="18" charset="0"/>
              </a:rPr>
              <a:t> </a:t>
            </a:r>
            <a:r>
              <a:rPr lang="en-US" sz="3200" b="1" dirty="0" err="1" smtClean="0">
                <a:solidFill>
                  <a:srgbClr val="0000FF"/>
                </a:solidFill>
                <a:latin typeface="Times New Roman" pitchFamily="18" charset="0"/>
                <a:cs typeface="Times New Roman" pitchFamily="18" charset="0"/>
              </a:rPr>
              <a:t>trang</a:t>
            </a:r>
            <a:r>
              <a:rPr lang="en-US" sz="3200" b="1" dirty="0" smtClean="0">
                <a:solidFill>
                  <a:srgbClr val="0000FF"/>
                </a:solidFill>
                <a:latin typeface="Times New Roman" pitchFamily="18" charset="0"/>
                <a:cs typeface="Times New Roman" pitchFamily="18" charset="0"/>
              </a:rPr>
              <a:t> </a:t>
            </a:r>
            <a:r>
              <a:rPr lang="en-US" sz="3200" b="1" dirty="0" err="1" smtClean="0">
                <a:solidFill>
                  <a:srgbClr val="0000FF"/>
                </a:solidFill>
                <a:latin typeface="Times New Roman" pitchFamily="18" charset="0"/>
                <a:cs typeface="Times New Roman" pitchFamily="18" charset="0"/>
              </a:rPr>
              <a:t>và</a:t>
            </a:r>
            <a:r>
              <a:rPr lang="en-US" sz="3200" b="1" dirty="0" smtClean="0">
                <a:solidFill>
                  <a:srgbClr val="0000FF"/>
                </a:solidFill>
                <a:latin typeface="Times New Roman" pitchFamily="18" charset="0"/>
                <a:cs typeface="Times New Roman" pitchFamily="18" charset="0"/>
              </a:rPr>
              <a:t> </a:t>
            </a:r>
            <a:r>
              <a:rPr lang="en-US" sz="3200" b="1" dirty="0" err="1" smtClean="0">
                <a:solidFill>
                  <a:srgbClr val="0000FF"/>
                </a:solidFill>
                <a:latin typeface="Times New Roman" pitchFamily="18" charset="0"/>
                <a:cs typeface="Times New Roman" pitchFamily="18" charset="0"/>
              </a:rPr>
              <a:t>lề</a:t>
            </a:r>
            <a:r>
              <a:rPr lang="en-US" sz="3200" b="1" dirty="0" smtClean="0">
                <a:solidFill>
                  <a:srgbClr val="0000FF"/>
                </a:solidFill>
                <a:latin typeface="Times New Roman" pitchFamily="18" charset="0"/>
                <a:cs typeface="Times New Roman" pitchFamily="18" charset="0"/>
              </a:rPr>
              <a:t> </a:t>
            </a:r>
            <a:r>
              <a:rPr lang="en-US" sz="3200" b="1" dirty="0" err="1" smtClean="0">
                <a:solidFill>
                  <a:srgbClr val="0000FF"/>
                </a:solidFill>
                <a:latin typeface="Times New Roman" pitchFamily="18" charset="0"/>
                <a:cs typeface="Times New Roman" pitchFamily="18" charset="0"/>
              </a:rPr>
              <a:t>trang</a:t>
            </a:r>
            <a:r>
              <a:rPr lang="en-US" sz="3200" b="1" dirty="0" smtClean="0">
                <a:solidFill>
                  <a:srgbClr val="0000FF"/>
                </a:solidFill>
                <a:latin typeface="Times New Roman" pitchFamily="18" charset="0"/>
                <a:cs typeface="Times New Roman" pitchFamily="18" charset="0"/>
              </a:rPr>
              <a:t>:</a:t>
            </a:r>
          </a:p>
        </p:txBody>
      </p:sp>
      <p:sp>
        <p:nvSpPr>
          <p:cNvPr id="25606" name="Text Box 29"/>
          <p:cNvSpPr txBox="1">
            <a:spLocks noChangeArrowheads="1"/>
          </p:cNvSpPr>
          <p:nvPr/>
        </p:nvSpPr>
        <p:spPr bwMode="auto">
          <a:xfrm>
            <a:off x="299185" y="1472625"/>
            <a:ext cx="503481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rebuchet MS" panose="020B0603020202020204" pitchFamily="34" charset="0"/>
                <a:cs typeface="Arial" panose="020B0604020202020204" pitchFamily="34" charset="0"/>
              </a:defRPr>
            </a:lvl1pPr>
            <a:lvl2pPr marL="742950" indent="-285750">
              <a:defRPr>
                <a:solidFill>
                  <a:schemeClr val="tx1"/>
                </a:solidFill>
                <a:latin typeface="Trebuchet MS" panose="020B0603020202020204" pitchFamily="34" charset="0"/>
                <a:cs typeface="Arial" panose="020B0604020202020204" pitchFamily="34" charset="0"/>
              </a:defRPr>
            </a:lvl2pPr>
            <a:lvl3pPr marL="1143000" indent="-228600">
              <a:defRPr>
                <a:solidFill>
                  <a:schemeClr val="tx1"/>
                </a:solidFill>
                <a:latin typeface="Trebuchet MS" panose="020B0603020202020204" pitchFamily="34" charset="0"/>
                <a:cs typeface="Arial" panose="020B0604020202020204" pitchFamily="34" charset="0"/>
              </a:defRPr>
            </a:lvl3pPr>
            <a:lvl4pPr marL="1600200" indent="-228600">
              <a:defRPr>
                <a:solidFill>
                  <a:schemeClr val="tx1"/>
                </a:solidFill>
                <a:latin typeface="Trebuchet MS" panose="020B0603020202020204" pitchFamily="34" charset="0"/>
                <a:cs typeface="Arial" panose="020B0604020202020204" pitchFamily="34" charset="0"/>
              </a:defRPr>
            </a:lvl4pPr>
            <a:lvl5pPr marL="2057400" indent="-228600">
              <a:defRPr>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9pPr>
          </a:lstStyle>
          <a:p>
            <a:pPr eaLnBrk="1" hangingPunct="1">
              <a:spcBef>
                <a:spcPct val="50000"/>
              </a:spcBef>
            </a:pPr>
            <a:r>
              <a:rPr lang="en-US" altLang="vi-VN" sz="3200" b="1" dirty="0">
                <a:solidFill>
                  <a:srgbClr val="009900"/>
                </a:solidFill>
                <a:latin typeface="Times New Roman" panose="02020603050405020304" pitchFamily="18" charset="0"/>
                <a:cs typeface="Times New Roman" panose="02020603050405020304" pitchFamily="18" charset="0"/>
              </a:rPr>
              <a:t>a) </a:t>
            </a:r>
            <a:r>
              <a:rPr lang="en-US" altLang="vi-VN" sz="3200" b="1" dirty="0" err="1">
                <a:solidFill>
                  <a:srgbClr val="009900"/>
                </a:solidFill>
                <a:latin typeface="Times New Roman" panose="02020603050405020304" pitchFamily="18" charset="0"/>
                <a:cs typeface="Times New Roman" panose="02020603050405020304" pitchFamily="18" charset="0"/>
              </a:rPr>
              <a:t>Chọn</a:t>
            </a:r>
            <a:r>
              <a:rPr lang="en-US" altLang="vi-VN" sz="3200" b="1" dirty="0">
                <a:solidFill>
                  <a:srgbClr val="009900"/>
                </a:solidFill>
                <a:latin typeface="Times New Roman" panose="02020603050405020304" pitchFamily="18" charset="0"/>
                <a:cs typeface="Times New Roman" panose="02020603050405020304" pitchFamily="18" charset="0"/>
              </a:rPr>
              <a:t> </a:t>
            </a:r>
            <a:r>
              <a:rPr lang="en-US" altLang="vi-VN" sz="3200" b="1" dirty="0" err="1">
                <a:solidFill>
                  <a:srgbClr val="009900"/>
                </a:solidFill>
                <a:latin typeface="Times New Roman" panose="02020603050405020304" pitchFamily="18" charset="0"/>
                <a:cs typeface="Times New Roman" panose="02020603050405020304" pitchFamily="18" charset="0"/>
              </a:rPr>
              <a:t>hướng</a:t>
            </a:r>
            <a:r>
              <a:rPr lang="en-US" altLang="vi-VN" sz="3200" b="1" dirty="0">
                <a:solidFill>
                  <a:srgbClr val="009900"/>
                </a:solidFill>
                <a:latin typeface="Times New Roman" panose="02020603050405020304" pitchFamily="18" charset="0"/>
                <a:cs typeface="Times New Roman" panose="02020603050405020304" pitchFamily="18" charset="0"/>
              </a:rPr>
              <a:t> </a:t>
            </a:r>
            <a:r>
              <a:rPr lang="en-US" altLang="vi-VN" sz="3200" b="1" dirty="0" err="1">
                <a:solidFill>
                  <a:srgbClr val="009900"/>
                </a:solidFill>
                <a:latin typeface="Times New Roman" panose="02020603050405020304" pitchFamily="18" charset="0"/>
                <a:cs typeface="Times New Roman" panose="02020603050405020304" pitchFamily="18" charset="0"/>
              </a:rPr>
              <a:t>trang</a:t>
            </a:r>
            <a:r>
              <a:rPr lang="en-US" altLang="vi-VN" sz="3200" b="1" dirty="0">
                <a:solidFill>
                  <a:srgbClr val="009900"/>
                </a:solidFill>
                <a:latin typeface="Times New Roman" panose="02020603050405020304" pitchFamily="18" charset="0"/>
                <a:cs typeface="Times New Roman" panose="02020603050405020304" pitchFamily="18" charset="0"/>
              </a:rPr>
              <a:t>:</a:t>
            </a:r>
          </a:p>
        </p:txBody>
      </p:sp>
      <p:sp>
        <p:nvSpPr>
          <p:cNvPr id="23" name="Text Box 15"/>
          <p:cNvSpPr txBox="1">
            <a:spLocks noChangeArrowheads="1"/>
          </p:cNvSpPr>
          <p:nvPr/>
        </p:nvSpPr>
        <p:spPr bwMode="auto">
          <a:xfrm>
            <a:off x="120650" y="5195355"/>
            <a:ext cx="2525713"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rebuchet MS" panose="020B0603020202020204" pitchFamily="34" charset="0"/>
                <a:cs typeface="Arial" panose="020B0604020202020204" pitchFamily="34" charset="0"/>
              </a:defRPr>
            </a:lvl1pPr>
            <a:lvl2pPr marL="742950" indent="-285750">
              <a:defRPr>
                <a:solidFill>
                  <a:schemeClr val="tx1"/>
                </a:solidFill>
                <a:latin typeface="Trebuchet MS" panose="020B0603020202020204" pitchFamily="34" charset="0"/>
                <a:cs typeface="Arial" panose="020B0604020202020204" pitchFamily="34" charset="0"/>
              </a:defRPr>
            </a:lvl2pPr>
            <a:lvl3pPr marL="1143000" indent="-228600">
              <a:defRPr>
                <a:solidFill>
                  <a:schemeClr val="tx1"/>
                </a:solidFill>
                <a:latin typeface="Trebuchet MS" panose="020B0603020202020204" pitchFamily="34" charset="0"/>
                <a:cs typeface="Arial" panose="020B0604020202020204" pitchFamily="34" charset="0"/>
              </a:defRPr>
            </a:lvl3pPr>
            <a:lvl4pPr marL="1600200" indent="-228600">
              <a:defRPr>
                <a:solidFill>
                  <a:schemeClr val="tx1"/>
                </a:solidFill>
                <a:latin typeface="Trebuchet MS" panose="020B0603020202020204" pitchFamily="34" charset="0"/>
                <a:cs typeface="Arial" panose="020B0604020202020204" pitchFamily="34" charset="0"/>
              </a:defRPr>
            </a:lvl4pPr>
            <a:lvl5pPr marL="2057400" indent="-228600">
              <a:defRPr>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9pPr>
          </a:lstStyle>
          <a:p>
            <a:pPr algn="ctr" eaLnBrk="1" hangingPunct="1">
              <a:spcBef>
                <a:spcPct val="50000"/>
              </a:spcBef>
            </a:pPr>
            <a:r>
              <a:rPr lang="en-US" altLang="vi-VN" sz="3200" b="1" err="1">
                <a:solidFill>
                  <a:srgbClr val="BE12B6"/>
                </a:solidFill>
                <a:latin typeface="Times New Roman" panose="02020603050405020304" pitchFamily="18" charset="0"/>
                <a:cs typeface="Times New Roman" panose="02020603050405020304" pitchFamily="18" charset="0"/>
              </a:rPr>
              <a:t>Trang</a:t>
            </a:r>
            <a:r>
              <a:rPr lang="en-US" altLang="vi-VN" sz="3200" b="1">
                <a:solidFill>
                  <a:srgbClr val="BE12B6"/>
                </a:solidFill>
                <a:latin typeface="Times New Roman" panose="02020603050405020304" pitchFamily="18" charset="0"/>
                <a:cs typeface="Times New Roman" panose="02020603050405020304" pitchFamily="18" charset="0"/>
              </a:rPr>
              <a:t> </a:t>
            </a:r>
            <a:r>
              <a:rPr lang="en-US" altLang="vi-VN" sz="3200" b="1" smtClean="0">
                <a:solidFill>
                  <a:srgbClr val="BE12B6"/>
                </a:solidFill>
                <a:latin typeface="Times New Roman" panose="02020603050405020304" pitchFamily="18" charset="0"/>
                <a:cs typeface="Times New Roman" panose="02020603050405020304" pitchFamily="18" charset="0"/>
              </a:rPr>
              <a:t>đứng</a:t>
            </a:r>
          </a:p>
          <a:p>
            <a:pPr algn="ctr" eaLnBrk="1" hangingPunct="1">
              <a:spcBef>
                <a:spcPct val="50000"/>
              </a:spcBef>
            </a:pPr>
            <a:r>
              <a:rPr lang="en-US" altLang="vi-VN" sz="3200" b="1" smtClean="0">
                <a:solidFill>
                  <a:srgbClr val="BE12B6"/>
                </a:solidFill>
                <a:latin typeface="Times New Roman" panose="02020603050405020304" pitchFamily="18" charset="0"/>
                <a:cs typeface="Times New Roman" panose="02020603050405020304" pitchFamily="18" charset="0"/>
              </a:rPr>
              <a:t>(Portrait)</a:t>
            </a:r>
            <a:endParaRPr lang="en-US" altLang="vi-VN" sz="3200" b="1" dirty="0">
              <a:solidFill>
                <a:srgbClr val="BE12B6"/>
              </a:solidFill>
              <a:latin typeface="Times New Roman" panose="02020603050405020304" pitchFamily="18" charset="0"/>
              <a:cs typeface="Times New Roman" panose="02020603050405020304" pitchFamily="18" charset="0"/>
            </a:endParaRPr>
          </a:p>
        </p:txBody>
      </p:sp>
      <p:sp>
        <p:nvSpPr>
          <p:cNvPr id="24" name="Text Box 16"/>
          <p:cNvSpPr txBox="1">
            <a:spLocks noChangeArrowheads="1"/>
          </p:cNvSpPr>
          <p:nvPr/>
        </p:nvSpPr>
        <p:spPr bwMode="auto">
          <a:xfrm>
            <a:off x="5870504" y="5001161"/>
            <a:ext cx="3502096"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rebuchet MS" panose="020B0603020202020204" pitchFamily="34" charset="0"/>
                <a:cs typeface="Arial" panose="020B0604020202020204" pitchFamily="34" charset="0"/>
              </a:defRPr>
            </a:lvl1pPr>
            <a:lvl2pPr marL="742950" indent="-285750">
              <a:defRPr>
                <a:solidFill>
                  <a:schemeClr val="tx1"/>
                </a:solidFill>
                <a:latin typeface="Trebuchet MS" panose="020B0603020202020204" pitchFamily="34" charset="0"/>
                <a:cs typeface="Arial" panose="020B0604020202020204" pitchFamily="34" charset="0"/>
              </a:defRPr>
            </a:lvl2pPr>
            <a:lvl3pPr marL="1143000" indent="-228600">
              <a:defRPr>
                <a:solidFill>
                  <a:schemeClr val="tx1"/>
                </a:solidFill>
                <a:latin typeface="Trebuchet MS" panose="020B0603020202020204" pitchFamily="34" charset="0"/>
                <a:cs typeface="Arial" panose="020B0604020202020204" pitchFamily="34" charset="0"/>
              </a:defRPr>
            </a:lvl3pPr>
            <a:lvl4pPr marL="1600200" indent="-228600">
              <a:defRPr>
                <a:solidFill>
                  <a:schemeClr val="tx1"/>
                </a:solidFill>
                <a:latin typeface="Trebuchet MS" panose="020B0603020202020204" pitchFamily="34" charset="0"/>
                <a:cs typeface="Arial" panose="020B0604020202020204" pitchFamily="34" charset="0"/>
              </a:defRPr>
            </a:lvl4pPr>
            <a:lvl5pPr marL="2057400" indent="-228600">
              <a:defRPr>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9pPr>
          </a:lstStyle>
          <a:p>
            <a:pPr algn="ctr" eaLnBrk="1" hangingPunct="1">
              <a:spcBef>
                <a:spcPct val="50000"/>
              </a:spcBef>
            </a:pPr>
            <a:r>
              <a:rPr lang="en-US" altLang="vi-VN" sz="3200" b="1" dirty="0" err="1">
                <a:solidFill>
                  <a:srgbClr val="BE12B6"/>
                </a:solidFill>
                <a:latin typeface="Times New Roman" panose="02020603050405020304" pitchFamily="18" charset="0"/>
                <a:cs typeface="Times New Roman" panose="02020603050405020304" pitchFamily="18" charset="0"/>
              </a:rPr>
              <a:t>Trang</a:t>
            </a:r>
            <a:r>
              <a:rPr lang="en-US" altLang="vi-VN" sz="3200" b="1" dirty="0">
                <a:solidFill>
                  <a:srgbClr val="BE12B6"/>
                </a:solidFill>
                <a:latin typeface="Times New Roman" panose="02020603050405020304" pitchFamily="18" charset="0"/>
                <a:cs typeface="Times New Roman" panose="02020603050405020304" pitchFamily="18" charset="0"/>
              </a:rPr>
              <a:t> </a:t>
            </a:r>
            <a:r>
              <a:rPr lang="en-US" altLang="vi-VN" sz="3200" b="1" err="1" smtClean="0">
                <a:solidFill>
                  <a:srgbClr val="BE12B6"/>
                </a:solidFill>
                <a:latin typeface="Times New Roman" panose="02020603050405020304" pitchFamily="18" charset="0"/>
                <a:cs typeface="Times New Roman" panose="02020603050405020304" pitchFamily="18" charset="0"/>
              </a:rPr>
              <a:t>nằm</a:t>
            </a:r>
            <a:r>
              <a:rPr lang="en-US" altLang="vi-VN" sz="3200" b="1" smtClean="0">
                <a:solidFill>
                  <a:srgbClr val="BE12B6"/>
                </a:solidFill>
                <a:latin typeface="Times New Roman" panose="02020603050405020304" pitchFamily="18" charset="0"/>
                <a:cs typeface="Times New Roman" panose="02020603050405020304" pitchFamily="18" charset="0"/>
              </a:rPr>
              <a:t> ngang</a:t>
            </a:r>
          </a:p>
          <a:p>
            <a:pPr algn="ctr" eaLnBrk="1" hangingPunct="1">
              <a:spcBef>
                <a:spcPct val="50000"/>
              </a:spcBef>
            </a:pPr>
            <a:r>
              <a:rPr lang="en-US" altLang="vi-VN" sz="3200" b="1" smtClean="0">
                <a:solidFill>
                  <a:srgbClr val="BE12B6"/>
                </a:solidFill>
                <a:latin typeface="Times New Roman" panose="02020603050405020304" pitchFamily="18" charset="0"/>
                <a:cs typeface="Times New Roman" panose="02020603050405020304" pitchFamily="18" charset="0"/>
              </a:rPr>
              <a:t>(Landscape)</a:t>
            </a:r>
            <a:endParaRPr lang="en-US" altLang="vi-VN" sz="3200" b="1" dirty="0">
              <a:solidFill>
                <a:srgbClr val="BE12B6"/>
              </a:solidFill>
              <a:latin typeface="Times New Roman" panose="02020603050405020304" pitchFamily="18" charset="0"/>
              <a:cs typeface="Times New Roman" panose="02020603050405020304" pitchFamily="18" charset="0"/>
            </a:endParaRPr>
          </a:p>
        </p:txBody>
      </p:sp>
      <p:sp>
        <p:nvSpPr>
          <p:cNvPr id="25" name="Line 17"/>
          <p:cNvSpPr>
            <a:spLocks noChangeShapeType="1"/>
          </p:cNvSpPr>
          <p:nvPr/>
        </p:nvSpPr>
        <p:spPr bwMode="auto">
          <a:xfrm flipV="1">
            <a:off x="2438400" y="4406900"/>
            <a:ext cx="1219200" cy="11557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6" name="Line 18"/>
          <p:cNvSpPr>
            <a:spLocks noChangeShapeType="1"/>
          </p:cNvSpPr>
          <p:nvPr/>
        </p:nvSpPr>
        <p:spPr bwMode="auto">
          <a:xfrm flipH="1" flipV="1">
            <a:off x="5338761" y="5032351"/>
            <a:ext cx="685800" cy="163004"/>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7" name="Rectangle 22"/>
          <p:cNvSpPr>
            <a:spLocks noChangeArrowheads="1"/>
          </p:cNvSpPr>
          <p:nvPr/>
        </p:nvSpPr>
        <p:spPr bwMode="auto">
          <a:xfrm>
            <a:off x="0" y="3070857"/>
            <a:ext cx="2646363"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Trebuchet MS" panose="020B0603020202020204" pitchFamily="34" charset="0"/>
                <a:cs typeface="Arial" panose="020B0604020202020204" pitchFamily="34" charset="0"/>
              </a:defRPr>
            </a:lvl1pPr>
            <a:lvl2pPr marL="742950" indent="-285750">
              <a:defRPr>
                <a:solidFill>
                  <a:schemeClr val="tx1"/>
                </a:solidFill>
                <a:latin typeface="Trebuchet MS" panose="020B0603020202020204" pitchFamily="34" charset="0"/>
                <a:cs typeface="Arial" panose="020B0604020202020204" pitchFamily="34" charset="0"/>
              </a:defRPr>
            </a:lvl2pPr>
            <a:lvl3pPr marL="1143000" indent="-228600">
              <a:defRPr>
                <a:solidFill>
                  <a:schemeClr val="tx1"/>
                </a:solidFill>
                <a:latin typeface="Trebuchet MS" panose="020B0603020202020204" pitchFamily="34" charset="0"/>
                <a:cs typeface="Arial" panose="020B0604020202020204" pitchFamily="34" charset="0"/>
              </a:defRPr>
            </a:lvl3pPr>
            <a:lvl4pPr marL="1600200" indent="-228600">
              <a:defRPr>
                <a:solidFill>
                  <a:schemeClr val="tx1"/>
                </a:solidFill>
                <a:latin typeface="Trebuchet MS" panose="020B0603020202020204" pitchFamily="34" charset="0"/>
                <a:cs typeface="Arial" panose="020B0604020202020204" pitchFamily="34" charset="0"/>
              </a:defRPr>
            </a:lvl4pPr>
            <a:lvl5pPr marL="2057400" indent="-228600">
              <a:defRPr>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9pPr>
          </a:lstStyle>
          <a:p>
            <a:pPr algn="ctr" eaLnBrk="1" hangingPunct="1"/>
            <a:r>
              <a:rPr lang="en-US" altLang="vi-VN" sz="2800" b="1" err="1" smtClean="0">
                <a:solidFill>
                  <a:srgbClr val="BE12B6"/>
                </a:solidFill>
                <a:latin typeface="Times New Roman" panose="02020603050405020304" pitchFamily="18" charset="0"/>
                <a:cs typeface="Times New Roman" panose="02020603050405020304" pitchFamily="18" charset="0"/>
              </a:rPr>
              <a:t>Nháy</a:t>
            </a:r>
            <a:r>
              <a:rPr lang="en-US" altLang="vi-VN" sz="2800" b="1" smtClean="0">
                <a:solidFill>
                  <a:srgbClr val="BE12B6"/>
                </a:solidFill>
                <a:latin typeface="Times New Roman" panose="02020603050405020304" pitchFamily="18" charset="0"/>
                <a:cs typeface="Times New Roman" panose="02020603050405020304" pitchFamily="18" charset="0"/>
              </a:rPr>
              <a:t> chọn lệnh </a:t>
            </a:r>
            <a:r>
              <a:rPr lang="en-US" altLang="vi-VN" sz="2800" b="1" dirty="0">
                <a:solidFill>
                  <a:srgbClr val="BE12B6"/>
                </a:solidFill>
                <a:latin typeface="Times New Roman" panose="02020603050405020304" pitchFamily="18" charset="0"/>
                <a:cs typeface="Times New Roman" panose="02020603050405020304" pitchFamily="18" charset="0"/>
              </a:rPr>
              <a:t>Orientation </a:t>
            </a:r>
          </a:p>
        </p:txBody>
      </p:sp>
      <p:sp>
        <p:nvSpPr>
          <p:cNvPr id="28" name="Line 18"/>
          <p:cNvSpPr>
            <a:spLocks noChangeShapeType="1"/>
          </p:cNvSpPr>
          <p:nvPr/>
        </p:nvSpPr>
        <p:spPr bwMode="auto">
          <a:xfrm flipV="1">
            <a:off x="2259014" y="3824329"/>
            <a:ext cx="1627186" cy="365039"/>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4" name="WordArt 67"/>
          <p:cNvSpPr>
            <a:spLocks noChangeArrowheads="1" noChangeShapeType="1" noTextEdit="1"/>
          </p:cNvSpPr>
          <p:nvPr/>
        </p:nvSpPr>
        <p:spPr bwMode="auto">
          <a:xfrm>
            <a:off x="533400" y="76200"/>
            <a:ext cx="8229600" cy="381000"/>
          </a:xfrm>
          <a:prstGeom prst="rect">
            <a:avLst/>
          </a:prstGeom>
        </p:spPr>
        <p:txBody>
          <a:bodyPr wrap="none" fromWordArt="1">
            <a:prstTxWarp prst="textPlain">
              <a:avLst>
                <a:gd name="adj" fmla="val 50454"/>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vi-VN" sz="3600" b="1" i="1" u="none" strike="noStrike" kern="10" cap="none" spc="0" normalizeH="0" baseline="0" noProof="0" smtClean="0">
                <a:ln w="9525">
                  <a:solidFill>
                    <a:srgbClr val="000000"/>
                  </a:solidFill>
                  <a:round/>
                  <a:headEnd/>
                  <a:tailEnd/>
                </a:ln>
                <a:solidFill>
                  <a:srgbClr val="FF3300"/>
                </a:solidFill>
                <a:effectLst>
                  <a:outerShdw dist="35921" dir="2700000" algn="ctr" rotWithShape="0">
                    <a:srgbClr val="808080">
                      <a:alpha val="79999"/>
                    </a:srgbClr>
                  </a:outerShdw>
                </a:effectLst>
                <a:uLnTx/>
                <a:uFillTx/>
                <a:latin typeface="Times New Roman"/>
                <a:cs typeface="Times New Roman"/>
              </a:rPr>
              <a:t>BÀI</a:t>
            </a:r>
            <a:r>
              <a:rPr kumimoji="0" lang="vi-VN" sz="3600" b="1" i="1" u="none" strike="noStrike" kern="10" cap="none" spc="0" normalizeH="0" noProof="0" smtClean="0">
                <a:ln w="9525">
                  <a:solidFill>
                    <a:srgbClr val="000000"/>
                  </a:solidFill>
                  <a:round/>
                  <a:headEnd/>
                  <a:tailEnd/>
                </a:ln>
                <a:solidFill>
                  <a:srgbClr val="FF3300"/>
                </a:solidFill>
                <a:effectLst>
                  <a:outerShdw dist="35921" dir="2700000" algn="ctr" rotWithShape="0">
                    <a:srgbClr val="808080">
                      <a:alpha val="79999"/>
                    </a:srgbClr>
                  </a:outerShdw>
                </a:effectLst>
                <a:uLnTx/>
                <a:uFillTx/>
                <a:latin typeface="Times New Roman"/>
                <a:cs typeface="Times New Roman"/>
              </a:rPr>
              <a:t> 5: </a:t>
            </a:r>
            <a:r>
              <a:rPr kumimoji="0" lang="vi-VN" sz="3600" b="1" i="1" u="none" strike="noStrike" kern="10" cap="none" spc="0" normalizeH="0" baseline="0" noProof="0" smtClean="0">
                <a:ln w="9525">
                  <a:solidFill>
                    <a:srgbClr val="000000"/>
                  </a:solidFill>
                  <a:round/>
                  <a:headEnd/>
                  <a:tailEnd/>
                </a:ln>
                <a:solidFill>
                  <a:srgbClr val="FF3300"/>
                </a:solidFill>
                <a:effectLst>
                  <a:outerShdw dist="35921" dir="2700000" algn="ctr" rotWithShape="0">
                    <a:srgbClr val="808080">
                      <a:alpha val="79999"/>
                    </a:srgbClr>
                  </a:outerShdw>
                </a:effectLst>
                <a:uLnTx/>
                <a:uFillTx/>
                <a:latin typeface="Times New Roman"/>
                <a:cs typeface="Times New Roman"/>
              </a:rPr>
              <a:t>TRÌNH</a:t>
            </a:r>
            <a:r>
              <a:rPr kumimoji="0" lang="vi-VN" sz="3600" b="1" i="1" u="none" strike="noStrike" kern="10" cap="none" spc="0" normalizeH="0" noProof="0" smtClean="0">
                <a:ln w="9525">
                  <a:solidFill>
                    <a:srgbClr val="000000"/>
                  </a:solidFill>
                  <a:round/>
                  <a:headEnd/>
                  <a:tailEnd/>
                </a:ln>
                <a:solidFill>
                  <a:srgbClr val="FF3300"/>
                </a:solidFill>
                <a:effectLst>
                  <a:outerShdw dist="35921" dir="2700000" algn="ctr" rotWithShape="0">
                    <a:srgbClr val="808080">
                      <a:alpha val="79999"/>
                    </a:srgbClr>
                  </a:outerShdw>
                </a:effectLst>
                <a:uLnTx/>
                <a:uFillTx/>
                <a:latin typeface="Times New Roman"/>
                <a:cs typeface="Times New Roman"/>
              </a:rPr>
              <a:t> BÀY TRANG V</a:t>
            </a:r>
            <a:r>
              <a:rPr kumimoji="0" lang="vi-VN" sz="3600" b="1" i="1" u="none" strike="noStrike" kern="10" cap="none" spc="0" normalizeH="0" baseline="0" noProof="0" smtClean="0">
                <a:ln w="9525">
                  <a:solidFill>
                    <a:srgbClr val="000000"/>
                  </a:solidFill>
                  <a:round/>
                  <a:headEnd/>
                  <a:tailEnd/>
                </a:ln>
                <a:solidFill>
                  <a:srgbClr val="FF3300"/>
                </a:solidFill>
                <a:effectLst>
                  <a:outerShdw dist="35921" dir="2700000" algn="ctr" rotWithShape="0">
                    <a:srgbClr val="808080">
                      <a:alpha val="79999"/>
                    </a:srgbClr>
                  </a:outerShdw>
                </a:effectLst>
                <a:uLnTx/>
                <a:uFillTx/>
                <a:latin typeface="Times New Roman"/>
                <a:cs typeface="Times New Roman"/>
              </a:rPr>
              <a:t>ĂN BẢN VÀ</a:t>
            </a:r>
            <a:r>
              <a:rPr kumimoji="0" lang="vi-VN" sz="3600" b="1" i="1" u="none" strike="noStrike" kern="10" cap="none" spc="0" normalizeH="0" noProof="0" smtClean="0">
                <a:ln w="9525">
                  <a:solidFill>
                    <a:srgbClr val="000000"/>
                  </a:solidFill>
                  <a:round/>
                  <a:headEnd/>
                  <a:tailEnd/>
                </a:ln>
                <a:solidFill>
                  <a:srgbClr val="FF3300"/>
                </a:solidFill>
                <a:effectLst>
                  <a:outerShdw dist="35921" dir="2700000" algn="ctr" rotWithShape="0">
                    <a:srgbClr val="808080">
                      <a:alpha val="79999"/>
                    </a:srgbClr>
                  </a:outerShdw>
                </a:effectLst>
                <a:uLnTx/>
                <a:uFillTx/>
                <a:latin typeface="Times New Roman"/>
                <a:cs typeface="Times New Roman"/>
              </a:rPr>
              <a:t> IN</a:t>
            </a:r>
            <a:endParaRPr kumimoji="0" lang="vi-VN" sz="3600" b="1" i="1" u="none" strike="noStrike" kern="10" cap="none" spc="0" normalizeH="0" baseline="0" noProof="0" smtClean="0">
              <a:ln w="9525">
                <a:solidFill>
                  <a:srgbClr val="000000"/>
                </a:solidFill>
                <a:round/>
                <a:headEnd/>
                <a:tailEnd/>
              </a:ln>
              <a:solidFill>
                <a:srgbClr val="FF3300"/>
              </a:solidFill>
              <a:effectLst>
                <a:outerShdw dist="35921" dir="2700000" algn="ctr" rotWithShape="0">
                  <a:srgbClr val="808080">
                    <a:alpha val="79999"/>
                  </a:srgbClr>
                </a:outerShdw>
              </a:effectLst>
              <a:uLnTx/>
              <a:uFillTx/>
              <a:latin typeface="Times New Roman"/>
              <a:cs typeface="Times New Roman"/>
            </a:endParaRPr>
          </a:p>
        </p:txBody>
      </p:sp>
      <p:pic>
        <p:nvPicPr>
          <p:cNvPr id="15" name="Picture 4" descr="33"/>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0" y="533400"/>
            <a:ext cx="9144000" cy="823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Tm="24205"/>
    </mc:Choice>
    <mc:Fallback xmlns="">
      <p:transition spd="slow" advTm="2420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barn(inVertical)">
                                      <p:cBhvr>
                                        <p:cTn id="7" dur="500"/>
                                        <p:tgtEl>
                                          <p:spTgt spid="2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blinds(horizontal)">
                                      <p:cBhvr>
                                        <p:cTn id="12" dur="500"/>
                                        <p:tgtEl>
                                          <p:spTgt spid="2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blinds(horizontal)">
                                      <p:cBhvr>
                                        <p:cTn id="17" dur="500"/>
                                        <p:tgtEl>
                                          <p:spTgt spid="23"/>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blinds(horizontal)">
                                      <p:cBhvr>
                                        <p:cTn id="22" dur="500"/>
                                        <p:tgtEl>
                                          <p:spTgt spid="25"/>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blinds(horizontal)">
                                      <p:cBhvr>
                                        <p:cTn id="27" dur="500"/>
                                        <p:tgtEl>
                                          <p:spTgt spid="24"/>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blinds(horizontal)">
                                      <p:cBhvr>
                                        <p:cTn id="32"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p:bldP spid="25" grpId="0" animBg="1"/>
      <p:bldP spid="26" grpId="0" animBg="1"/>
      <p:bldP spid="27" grpId="0"/>
      <p:bldP spid="28" grpId="0" animBg="1"/>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098" name="Picture 1"/>
          <p:cNvPicPr>
            <a:picLocks noChangeAspect="1" noChangeArrowheads="1"/>
          </p:cNvPicPr>
          <p:nvPr/>
        </p:nvPicPr>
        <p:blipFill>
          <a:blip r:embed="rId3">
            <a:extLst>
              <a:ext uri="{28A0092B-C50C-407E-A947-70E740481C1C}">
                <a14:useLocalDpi xmlns:a14="http://schemas.microsoft.com/office/drawing/2010/main" val="0"/>
              </a:ext>
            </a:extLst>
          </a:blip>
          <a:srcRect l="8763" r="68333" b="25931"/>
          <a:stretch>
            <a:fillRect/>
          </a:stretch>
        </p:blipFill>
        <p:spPr bwMode="auto">
          <a:xfrm>
            <a:off x="4800600" y="1111856"/>
            <a:ext cx="3170971" cy="5746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0" name="Picture 24" descr="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2" name="Text Box 29"/>
          <p:cNvSpPr txBox="1">
            <a:spLocks noChangeArrowheads="1"/>
          </p:cNvSpPr>
          <p:nvPr/>
        </p:nvSpPr>
        <p:spPr bwMode="auto">
          <a:xfrm>
            <a:off x="119063" y="884238"/>
            <a:ext cx="44196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rebuchet MS" panose="020B0603020202020204" pitchFamily="34" charset="0"/>
                <a:cs typeface="Arial" panose="020B0604020202020204" pitchFamily="34" charset="0"/>
              </a:defRPr>
            </a:lvl1pPr>
            <a:lvl2pPr marL="742950" indent="-285750">
              <a:defRPr>
                <a:solidFill>
                  <a:schemeClr val="tx1"/>
                </a:solidFill>
                <a:latin typeface="Trebuchet MS" panose="020B0603020202020204" pitchFamily="34" charset="0"/>
                <a:cs typeface="Arial" panose="020B0604020202020204" pitchFamily="34" charset="0"/>
              </a:defRPr>
            </a:lvl2pPr>
            <a:lvl3pPr marL="1143000" indent="-228600">
              <a:defRPr>
                <a:solidFill>
                  <a:schemeClr val="tx1"/>
                </a:solidFill>
                <a:latin typeface="Trebuchet MS" panose="020B0603020202020204" pitchFamily="34" charset="0"/>
                <a:cs typeface="Arial" panose="020B0604020202020204" pitchFamily="34" charset="0"/>
              </a:defRPr>
            </a:lvl3pPr>
            <a:lvl4pPr marL="1600200" indent="-228600">
              <a:defRPr>
                <a:solidFill>
                  <a:schemeClr val="tx1"/>
                </a:solidFill>
                <a:latin typeface="Trebuchet MS" panose="020B0603020202020204" pitchFamily="34" charset="0"/>
                <a:cs typeface="Arial" panose="020B0604020202020204" pitchFamily="34" charset="0"/>
              </a:defRPr>
            </a:lvl4pPr>
            <a:lvl5pPr marL="2057400" indent="-228600">
              <a:defRPr>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9pPr>
          </a:lstStyle>
          <a:p>
            <a:pPr eaLnBrk="1" hangingPunct="1">
              <a:spcBef>
                <a:spcPct val="50000"/>
              </a:spcBef>
            </a:pPr>
            <a:r>
              <a:rPr lang="en-US" altLang="vi-VN" sz="3200" b="1">
                <a:solidFill>
                  <a:srgbClr val="191DBF"/>
                </a:solidFill>
                <a:latin typeface="Times New Roman" panose="02020603050405020304" pitchFamily="18" charset="0"/>
                <a:cs typeface="Times New Roman" panose="02020603050405020304" pitchFamily="18" charset="0"/>
              </a:rPr>
              <a:t>b) Chọn kiểu lề trang:</a:t>
            </a:r>
          </a:p>
        </p:txBody>
      </p:sp>
      <p:sp>
        <p:nvSpPr>
          <p:cNvPr id="18" name="Rectangle 22"/>
          <p:cNvSpPr>
            <a:spLocks noChangeArrowheads="1"/>
          </p:cNvSpPr>
          <p:nvPr/>
        </p:nvSpPr>
        <p:spPr bwMode="auto">
          <a:xfrm>
            <a:off x="-96838" y="2905780"/>
            <a:ext cx="442118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Trebuchet MS" panose="020B0603020202020204" pitchFamily="34" charset="0"/>
                <a:cs typeface="Arial" panose="020B0604020202020204" pitchFamily="34" charset="0"/>
              </a:defRPr>
            </a:lvl1pPr>
            <a:lvl2pPr marL="742950" indent="-285750">
              <a:defRPr>
                <a:solidFill>
                  <a:schemeClr val="tx1"/>
                </a:solidFill>
                <a:latin typeface="Trebuchet MS" panose="020B0603020202020204" pitchFamily="34" charset="0"/>
                <a:cs typeface="Arial" panose="020B0604020202020204" pitchFamily="34" charset="0"/>
              </a:defRPr>
            </a:lvl2pPr>
            <a:lvl3pPr marL="1143000" indent="-228600">
              <a:defRPr>
                <a:solidFill>
                  <a:schemeClr val="tx1"/>
                </a:solidFill>
                <a:latin typeface="Trebuchet MS" panose="020B0603020202020204" pitchFamily="34" charset="0"/>
                <a:cs typeface="Arial" panose="020B0604020202020204" pitchFamily="34" charset="0"/>
              </a:defRPr>
            </a:lvl3pPr>
            <a:lvl4pPr marL="1600200" indent="-228600">
              <a:defRPr>
                <a:solidFill>
                  <a:schemeClr val="tx1"/>
                </a:solidFill>
                <a:latin typeface="Trebuchet MS" panose="020B0603020202020204" pitchFamily="34" charset="0"/>
                <a:cs typeface="Arial" panose="020B0604020202020204" pitchFamily="34" charset="0"/>
              </a:defRPr>
            </a:lvl4pPr>
            <a:lvl5pPr marL="2057400" indent="-228600">
              <a:defRPr>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9pPr>
          </a:lstStyle>
          <a:p>
            <a:pPr algn="ctr" eaLnBrk="1" hangingPunct="1"/>
            <a:r>
              <a:rPr lang="en-US" altLang="vi-VN" sz="2800" b="1">
                <a:latin typeface="Times New Roman" panose="02020603050405020304" pitchFamily="18" charset="0"/>
                <a:cs typeface="Times New Roman" panose="02020603050405020304" pitchFamily="18" charset="0"/>
              </a:rPr>
              <a:t>1. </a:t>
            </a:r>
            <a:r>
              <a:rPr lang="en-US" altLang="vi-VN" sz="2800" b="1" smtClean="0">
                <a:latin typeface="Times New Roman" panose="02020603050405020304" pitchFamily="18" charset="0"/>
                <a:cs typeface="Times New Roman" panose="02020603050405020304" pitchFamily="18" charset="0"/>
              </a:rPr>
              <a:t>Chọn lệnh </a:t>
            </a:r>
            <a:r>
              <a:rPr lang="en-US" altLang="vi-VN" sz="2800" b="1">
                <a:latin typeface="Times New Roman" panose="02020603050405020304" pitchFamily="18" charset="0"/>
                <a:cs typeface="Times New Roman" panose="02020603050405020304" pitchFamily="18" charset="0"/>
              </a:rPr>
              <a:t>Margins </a:t>
            </a:r>
            <a:endParaRPr lang="en-US" altLang="vi-VN" sz="2800">
              <a:latin typeface="Times New Roman" panose="02020603050405020304" pitchFamily="18" charset="0"/>
              <a:cs typeface="Times New Roman" panose="02020603050405020304" pitchFamily="18" charset="0"/>
            </a:endParaRPr>
          </a:p>
        </p:txBody>
      </p:sp>
      <p:sp>
        <p:nvSpPr>
          <p:cNvPr id="24" name="Rectangle 22"/>
          <p:cNvSpPr>
            <a:spLocks noChangeArrowheads="1"/>
          </p:cNvSpPr>
          <p:nvPr/>
        </p:nvSpPr>
        <p:spPr bwMode="auto">
          <a:xfrm>
            <a:off x="0" y="4127500"/>
            <a:ext cx="4659313"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Trebuchet MS" panose="020B0603020202020204" pitchFamily="34" charset="0"/>
                <a:cs typeface="Arial" panose="020B0604020202020204" pitchFamily="34" charset="0"/>
              </a:defRPr>
            </a:lvl1pPr>
            <a:lvl2pPr marL="742950" indent="-285750">
              <a:defRPr>
                <a:solidFill>
                  <a:schemeClr val="tx1"/>
                </a:solidFill>
                <a:latin typeface="Trebuchet MS" panose="020B0603020202020204" pitchFamily="34" charset="0"/>
                <a:cs typeface="Arial" panose="020B0604020202020204" pitchFamily="34" charset="0"/>
              </a:defRPr>
            </a:lvl2pPr>
            <a:lvl3pPr marL="1143000" indent="-228600">
              <a:defRPr>
                <a:solidFill>
                  <a:schemeClr val="tx1"/>
                </a:solidFill>
                <a:latin typeface="Trebuchet MS" panose="020B0603020202020204" pitchFamily="34" charset="0"/>
                <a:cs typeface="Arial" panose="020B0604020202020204" pitchFamily="34" charset="0"/>
              </a:defRPr>
            </a:lvl3pPr>
            <a:lvl4pPr marL="1600200" indent="-228600">
              <a:defRPr>
                <a:solidFill>
                  <a:schemeClr val="tx1"/>
                </a:solidFill>
                <a:latin typeface="Trebuchet MS" panose="020B0603020202020204" pitchFamily="34" charset="0"/>
                <a:cs typeface="Arial" panose="020B0604020202020204" pitchFamily="34" charset="0"/>
              </a:defRPr>
            </a:lvl4pPr>
            <a:lvl5pPr marL="2057400" indent="-228600">
              <a:defRPr>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9pPr>
          </a:lstStyle>
          <a:p>
            <a:pPr eaLnBrk="1" hangingPunct="1"/>
            <a:r>
              <a:rPr lang="en-US" altLang="vi-VN" sz="2800" b="1">
                <a:latin typeface="Times New Roman" panose="02020603050405020304" pitchFamily="18" charset="0"/>
                <a:cs typeface="Times New Roman" panose="02020603050405020304" pitchFamily="18" charset="0"/>
              </a:rPr>
              <a:t>2. C</a:t>
            </a:r>
            <a:r>
              <a:rPr lang="en-US" altLang="vi-VN" sz="2800" b="1" smtClean="0">
                <a:latin typeface="Times New Roman" panose="02020603050405020304" pitchFamily="18" charset="0"/>
                <a:cs typeface="Times New Roman" panose="02020603050405020304" pitchFamily="18" charset="0"/>
              </a:rPr>
              <a:t>họn </a:t>
            </a:r>
            <a:r>
              <a:rPr lang="en-US" altLang="vi-VN" sz="2800" b="1">
                <a:latin typeface="Times New Roman" panose="02020603050405020304" pitchFamily="18" charset="0"/>
                <a:cs typeface="Times New Roman" panose="02020603050405020304" pitchFamily="18" charset="0"/>
              </a:rPr>
              <a:t>1 trong các thiết đặt kiểu lề </a:t>
            </a:r>
            <a:r>
              <a:rPr lang="en-US" altLang="vi-VN" sz="2800" b="1" smtClean="0">
                <a:latin typeface="Times New Roman" panose="02020603050405020304" pitchFamily="18" charset="0"/>
                <a:cs typeface="Times New Roman" panose="02020603050405020304" pitchFamily="18" charset="0"/>
              </a:rPr>
              <a:t>có </a:t>
            </a:r>
            <a:r>
              <a:rPr lang="en-US" altLang="vi-VN" sz="2800" b="1">
                <a:latin typeface="Times New Roman" panose="02020603050405020304" pitchFamily="18" charset="0"/>
                <a:cs typeface="Times New Roman" panose="02020603050405020304" pitchFamily="18" charset="0"/>
              </a:rPr>
              <a:t>sẵn</a:t>
            </a:r>
            <a:endParaRPr lang="en-US" altLang="vi-VN" sz="2800">
              <a:latin typeface="Times New Roman" panose="02020603050405020304" pitchFamily="18" charset="0"/>
              <a:cs typeface="Times New Roman" panose="02020603050405020304" pitchFamily="18" charset="0"/>
            </a:endParaRPr>
          </a:p>
        </p:txBody>
      </p:sp>
      <p:sp>
        <p:nvSpPr>
          <p:cNvPr id="25" name="Line 12"/>
          <p:cNvSpPr>
            <a:spLocks noChangeShapeType="1"/>
          </p:cNvSpPr>
          <p:nvPr/>
        </p:nvSpPr>
        <p:spPr bwMode="auto">
          <a:xfrm flipV="1">
            <a:off x="3887858" y="3733800"/>
            <a:ext cx="988942" cy="369853"/>
          </a:xfrm>
          <a:prstGeom prst="line">
            <a:avLst/>
          </a:prstGeom>
          <a:noFill/>
          <a:ln w="28575">
            <a:solidFill>
              <a:srgbClr val="FF0066"/>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2" name="Line 12"/>
          <p:cNvSpPr>
            <a:spLocks noChangeShapeType="1"/>
          </p:cNvSpPr>
          <p:nvPr/>
        </p:nvSpPr>
        <p:spPr bwMode="auto">
          <a:xfrm flipV="1">
            <a:off x="3886200" y="2135154"/>
            <a:ext cx="1098274" cy="912846"/>
          </a:xfrm>
          <a:prstGeom prst="line">
            <a:avLst/>
          </a:prstGeom>
          <a:noFill/>
          <a:ln w="28575">
            <a:solidFill>
              <a:srgbClr val="FF0066"/>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0" name="Rectangle 25"/>
          <p:cNvSpPr>
            <a:spLocks noChangeArrowheads="1"/>
          </p:cNvSpPr>
          <p:nvPr/>
        </p:nvSpPr>
        <p:spPr bwMode="auto">
          <a:xfrm>
            <a:off x="68263" y="-2798"/>
            <a:ext cx="6877204" cy="677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tabLst>
                <a:tab pos="2962275" algn="l"/>
              </a:tabLst>
              <a:defRPr>
                <a:solidFill>
                  <a:schemeClr val="tx1"/>
                </a:solidFill>
                <a:latin typeface="Trebuchet MS" panose="020B0603020202020204" pitchFamily="34" charset="0"/>
                <a:cs typeface="Arial" panose="020B0604020202020204" pitchFamily="34" charset="0"/>
              </a:defRPr>
            </a:lvl1pPr>
            <a:lvl2pPr marL="742950" indent="-285750">
              <a:tabLst>
                <a:tab pos="2962275" algn="l"/>
              </a:tabLst>
              <a:defRPr>
                <a:solidFill>
                  <a:schemeClr val="tx1"/>
                </a:solidFill>
                <a:latin typeface="Trebuchet MS" panose="020B0603020202020204" pitchFamily="34" charset="0"/>
                <a:cs typeface="Arial" panose="020B0604020202020204" pitchFamily="34" charset="0"/>
              </a:defRPr>
            </a:lvl2pPr>
            <a:lvl3pPr marL="1143000" indent="-228600">
              <a:tabLst>
                <a:tab pos="2962275" algn="l"/>
              </a:tabLst>
              <a:defRPr>
                <a:solidFill>
                  <a:schemeClr val="tx1"/>
                </a:solidFill>
                <a:latin typeface="Trebuchet MS" panose="020B0603020202020204" pitchFamily="34" charset="0"/>
                <a:cs typeface="Arial" panose="020B0604020202020204" pitchFamily="34" charset="0"/>
              </a:defRPr>
            </a:lvl3pPr>
            <a:lvl4pPr marL="1600200" indent="-228600">
              <a:tabLst>
                <a:tab pos="2962275" algn="l"/>
              </a:tabLst>
              <a:defRPr>
                <a:solidFill>
                  <a:schemeClr val="tx1"/>
                </a:solidFill>
                <a:latin typeface="Trebuchet MS" panose="020B0603020202020204" pitchFamily="34" charset="0"/>
                <a:cs typeface="Arial" panose="020B0604020202020204" pitchFamily="34" charset="0"/>
              </a:defRPr>
            </a:lvl4pPr>
            <a:lvl5pPr marL="2057400" indent="-228600">
              <a:tabLst>
                <a:tab pos="2962275" algn="l"/>
              </a:tabLst>
              <a:defRPr>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tabLst>
                <a:tab pos="2962275" algn="l"/>
              </a:tabLst>
              <a:defRPr>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tabLst>
                <a:tab pos="2962275" algn="l"/>
              </a:tabLst>
              <a:defRPr>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tabLst>
                <a:tab pos="2962275" algn="l"/>
              </a:tabLst>
              <a:defRPr>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tabLst>
                <a:tab pos="2962275" algn="l"/>
              </a:tabLst>
              <a:defRPr>
                <a:solidFill>
                  <a:schemeClr val="tx1"/>
                </a:solidFill>
                <a:latin typeface="Trebuchet MS" panose="020B0603020202020204" pitchFamily="34" charset="0"/>
                <a:cs typeface="Arial" panose="020B0604020202020204" pitchFamily="34" charset="0"/>
              </a:defRPr>
            </a:lvl9pPr>
          </a:lstStyle>
          <a:p>
            <a:pPr eaLnBrk="1" hangingPunct="1"/>
            <a:r>
              <a:rPr lang="en-US" altLang="vi-VN" sz="3800" b="1">
                <a:solidFill>
                  <a:srgbClr val="FF0000"/>
                </a:solidFill>
                <a:latin typeface="Times New Roman" pitchFamily="18" charset="0"/>
                <a:cs typeface="Times New Roman" pitchFamily="18" charset="0"/>
              </a:rPr>
              <a:t>2. </a:t>
            </a:r>
            <a:r>
              <a:rPr lang="en-US" altLang="vi-VN" sz="3800" b="1" smtClean="0">
                <a:solidFill>
                  <a:srgbClr val="FF0000"/>
                </a:solidFill>
                <a:latin typeface="Times New Roman" pitchFamily="18" charset="0"/>
                <a:cs typeface="Times New Roman" pitchFamily="18" charset="0"/>
              </a:rPr>
              <a:t>Chọn hướng trang và lề trang</a:t>
            </a:r>
            <a:endParaRPr lang="en-US" altLang="vi-VN" sz="3800">
              <a:solidFill>
                <a:srgbClr val="FF0000"/>
              </a:solidFill>
              <a:latin typeface="Times New Roman" pitchFamily="18" charset="0"/>
              <a:cs typeface="Times New Roman" pitchFamily="18" charset="0"/>
            </a:endParaRPr>
          </a:p>
        </p:txBody>
      </p:sp>
    </p:spTree>
    <p:custDataLst>
      <p:tags r:id="rId1"/>
    </p:custDataLst>
  </p:cSld>
  <p:clrMapOvr>
    <a:masterClrMapping/>
  </p:clrMapOvr>
  <p:transition spd="slow" advTm="18089"/>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500"/>
                                        <p:tgtEl>
                                          <p:spTgt spid="1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wipe(down)">
                                      <p:cBhvr>
                                        <p:cTn id="12" dur="580">
                                          <p:stCondLst>
                                            <p:cond delay="0"/>
                                          </p:stCondLst>
                                        </p:cTn>
                                        <p:tgtEl>
                                          <p:spTgt spid="22"/>
                                        </p:tgtEl>
                                      </p:cBhvr>
                                    </p:animEffect>
                                    <p:anim calcmode="lin" valueType="num">
                                      <p:cBhvr>
                                        <p:cTn id="13"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18" dur="26">
                                          <p:stCondLst>
                                            <p:cond delay="650"/>
                                          </p:stCondLst>
                                        </p:cTn>
                                        <p:tgtEl>
                                          <p:spTgt spid="22"/>
                                        </p:tgtEl>
                                      </p:cBhvr>
                                      <p:to x="100000" y="60000"/>
                                    </p:animScale>
                                    <p:animScale>
                                      <p:cBhvr>
                                        <p:cTn id="19" dur="166" decel="50000">
                                          <p:stCondLst>
                                            <p:cond delay="676"/>
                                          </p:stCondLst>
                                        </p:cTn>
                                        <p:tgtEl>
                                          <p:spTgt spid="22"/>
                                        </p:tgtEl>
                                      </p:cBhvr>
                                      <p:to x="100000" y="100000"/>
                                    </p:animScale>
                                    <p:animScale>
                                      <p:cBhvr>
                                        <p:cTn id="20" dur="26">
                                          <p:stCondLst>
                                            <p:cond delay="1312"/>
                                          </p:stCondLst>
                                        </p:cTn>
                                        <p:tgtEl>
                                          <p:spTgt spid="22"/>
                                        </p:tgtEl>
                                      </p:cBhvr>
                                      <p:to x="100000" y="80000"/>
                                    </p:animScale>
                                    <p:animScale>
                                      <p:cBhvr>
                                        <p:cTn id="21" dur="166" decel="50000">
                                          <p:stCondLst>
                                            <p:cond delay="1338"/>
                                          </p:stCondLst>
                                        </p:cTn>
                                        <p:tgtEl>
                                          <p:spTgt spid="22"/>
                                        </p:tgtEl>
                                      </p:cBhvr>
                                      <p:to x="100000" y="100000"/>
                                    </p:animScale>
                                    <p:animScale>
                                      <p:cBhvr>
                                        <p:cTn id="22" dur="26">
                                          <p:stCondLst>
                                            <p:cond delay="1642"/>
                                          </p:stCondLst>
                                        </p:cTn>
                                        <p:tgtEl>
                                          <p:spTgt spid="22"/>
                                        </p:tgtEl>
                                      </p:cBhvr>
                                      <p:to x="100000" y="90000"/>
                                    </p:animScale>
                                    <p:animScale>
                                      <p:cBhvr>
                                        <p:cTn id="23" dur="166" decel="50000">
                                          <p:stCondLst>
                                            <p:cond delay="1668"/>
                                          </p:stCondLst>
                                        </p:cTn>
                                        <p:tgtEl>
                                          <p:spTgt spid="22"/>
                                        </p:tgtEl>
                                      </p:cBhvr>
                                      <p:to x="100000" y="100000"/>
                                    </p:animScale>
                                    <p:animScale>
                                      <p:cBhvr>
                                        <p:cTn id="24" dur="26">
                                          <p:stCondLst>
                                            <p:cond delay="1808"/>
                                          </p:stCondLst>
                                        </p:cTn>
                                        <p:tgtEl>
                                          <p:spTgt spid="22"/>
                                        </p:tgtEl>
                                      </p:cBhvr>
                                      <p:to x="100000" y="95000"/>
                                    </p:animScale>
                                    <p:animScale>
                                      <p:cBhvr>
                                        <p:cTn id="25" dur="166" decel="50000">
                                          <p:stCondLst>
                                            <p:cond delay="1834"/>
                                          </p:stCondLst>
                                        </p:cTn>
                                        <p:tgtEl>
                                          <p:spTgt spid="22"/>
                                        </p:tgtEl>
                                      </p:cBhvr>
                                      <p:to x="100000" y="100000"/>
                                    </p:animScale>
                                  </p:childTnLst>
                                </p:cTn>
                              </p:par>
                            </p:childTnLst>
                          </p:cTn>
                        </p:par>
                      </p:childTnLst>
                    </p:cTn>
                  </p:par>
                  <p:par>
                    <p:cTn id="26" fill="hold" nodeType="clickPar">
                      <p:stCondLst>
                        <p:cond delay="indefinite"/>
                      </p:stCondLst>
                      <p:childTnLst>
                        <p:par>
                          <p:cTn id="27" fill="hold" nodeType="withGroup">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26" presetClass="entr" presetSubtype="0" fill="hold" grpId="0" nodeType="click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down)">
                                      <p:cBhvr>
                                        <p:cTn id="35" dur="580">
                                          <p:stCondLst>
                                            <p:cond delay="0"/>
                                          </p:stCondLst>
                                        </p:cTn>
                                        <p:tgtEl>
                                          <p:spTgt spid="25"/>
                                        </p:tgtEl>
                                      </p:cBhvr>
                                    </p:animEffect>
                                    <p:anim calcmode="lin" valueType="num">
                                      <p:cBhvr>
                                        <p:cTn id="36" dur="1822" tmFilter="0,0; 0.14,0.36; 0.43,0.73; 0.71,0.91; 1.0,1.0">
                                          <p:stCondLst>
                                            <p:cond delay="0"/>
                                          </p:stCondLst>
                                        </p:cTn>
                                        <p:tgtEl>
                                          <p:spTgt spid="25"/>
                                        </p:tgtEl>
                                        <p:attrNameLst>
                                          <p:attrName>ppt_x</p:attrName>
                                        </p:attrNameLst>
                                      </p:cBhvr>
                                      <p:tavLst>
                                        <p:tav tm="0">
                                          <p:val>
                                            <p:strVal val="#ppt_x-0.25"/>
                                          </p:val>
                                        </p:tav>
                                        <p:tav tm="100000">
                                          <p:val>
                                            <p:strVal val="#ppt_x"/>
                                          </p:val>
                                        </p:tav>
                                      </p:tavLst>
                                    </p:anim>
                                    <p:anim calcmode="lin" valueType="num">
                                      <p:cBhvr>
                                        <p:cTn id="37" dur="664" tmFilter="0.0,0.0; 0.25,0.07; 0.50,0.2; 0.75,0.467; 1.0,1.0">
                                          <p:stCondLst>
                                            <p:cond delay="0"/>
                                          </p:stCondLst>
                                        </p:cTn>
                                        <p:tgtEl>
                                          <p:spTgt spid="25"/>
                                        </p:tgtEl>
                                        <p:attrNameLst>
                                          <p:attrName>ppt_y</p:attrName>
                                        </p:attrNameLst>
                                      </p:cBhvr>
                                      <p:tavLst>
                                        <p:tav tm="0" fmla="#ppt_y-sin(pi*$)/3">
                                          <p:val>
                                            <p:fltVal val="0.5"/>
                                          </p:val>
                                        </p:tav>
                                        <p:tav tm="100000">
                                          <p:val>
                                            <p:fltVal val="1"/>
                                          </p:val>
                                        </p:tav>
                                      </p:tavLst>
                                    </p:anim>
                                    <p:anim calcmode="lin" valueType="num">
                                      <p:cBhvr>
                                        <p:cTn id="38" dur="664" tmFilter="0, 0; 0.125,0.2665; 0.25,0.4; 0.375,0.465; 0.5,0.5;  0.625,0.535; 0.75,0.6; 0.875,0.7335; 1,1">
                                          <p:stCondLst>
                                            <p:cond delay="664"/>
                                          </p:stCondLst>
                                        </p:cTn>
                                        <p:tgtEl>
                                          <p:spTgt spid="25"/>
                                        </p:tgtEl>
                                        <p:attrNameLst>
                                          <p:attrName>ppt_y</p:attrName>
                                        </p:attrNameLst>
                                      </p:cBhvr>
                                      <p:tavLst>
                                        <p:tav tm="0" fmla="#ppt_y-sin(pi*$)/9">
                                          <p:val>
                                            <p:fltVal val="0"/>
                                          </p:val>
                                        </p:tav>
                                        <p:tav tm="100000">
                                          <p:val>
                                            <p:fltVal val="1"/>
                                          </p:val>
                                        </p:tav>
                                      </p:tavLst>
                                    </p:anim>
                                    <p:anim calcmode="lin" valueType="num">
                                      <p:cBhvr>
                                        <p:cTn id="39" dur="332" tmFilter="0, 0; 0.125,0.2665; 0.25,0.4; 0.375,0.465; 0.5,0.5;  0.625,0.535; 0.75,0.6; 0.875,0.7335; 1,1">
                                          <p:stCondLst>
                                            <p:cond delay="1324"/>
                                          </p:stCondLst>
                                        </p:cTn>
                                        <p:tgtEl>
                                          <p:spTgt spid="25"/>
                                        </p:tgtEl>
                                        <p:attrNameLst>
                                          <p:attrName>ppt_y</p:attrName>
                                        </p:attrNameLst>
                                      </p:cBhvr>
                                      <p:tavLst>
                                        <p:tav tm="0" fmla="#ppt_y-sin(pi*$)/27">
                                          <p:val>
                                            <p:fltVal val="0"/>
                                          </p:val>
                                        </p:tav>
                                        <p:tav tm="100000">
                                          <p:val>
                                            <p:fltVal val="1"/>
                                          </p:val>
                                        </p:tav>
                                      </p:tavLst>
                                    </p:anim>
                                    <p:anim calcmode="lin" valueType="num">
                                      <p:cBhvr>
                                        <p:cTn id="40" dur="164" tmFilter="0, 0; 0.125,0.2665; 0.25,0.4; 0.375,0.465; 0.5,0.5;  0.625,0.535; 0.75,0.6; 0.875,0.7335; 1,1">
                                          <p:stCondLst>
                                            <p:cond delay="1656"/>
                                          </p:stCondLst>
                                        </p:cTn>
                                        <p:tgtEl>
                                          <p:spTgt spid="25"/>
                                        </p:tgtEl>
                                        <p:attrNameLst>
                                          <p:attrName>ppt_y</p:attrName>
                                        </p:attrNameLst>
                                      </p:cBhvr>
                                      <p:tavLst>
                                        <p:tav tm="0" fmla="#ppt_y-sin(pi*$)/81">
                                          <p:val>
                                            <p:fltVal val="0"/>
                                          </p:val>
                                        </p:tav>
                                        <p:tav tm="100000">
                                          <p:val>
                                            <p:fltVal val="1"/>
                                          </p:val>
                                        </p:tav>
                                      </p:tavLst>
                                    </p:anim>
                                    <p:animScale>
                                      <p:cBhvr>
                                        <p:cTn id="41" dur="26">
                                          <p:stCondLst>
                                            <p:cond delay="650"/>
                                          </p:stCondLst>
                                        </p:cTn>
                                        <p:tgtEl>
                                          <p:spTgt spid="25"/>
                                        </p:tgtEl>
                                      </p:cBhvr>
                                      <p:to x="100000" y="60000"/>
                                    </p:animScale>
                                    <p:animScale>
                                      <p:cBhvr>
                                        <p:cTn id="42" dur="166" decel="50000">
                                          <p:stCondLst>
                                            <p:cond delay="676"/>
                                          </p:stCondLst>
                                        </p:cTn>
                                        <p:tgtEl>
                                          <p:spTgt spid="25"/>
                                        </p:tgtEl>
                                      </p:cBhvr>
                                      <p:to x="100000" y="100000"/>
                                    </p:animScale>
                                    <p:animScale>
                                      <p:cBhvr>
                                        <p:cTn id="43" dur="26">
                                          <p:stCondLst>
                                            <p:cond delay="1312"/>
                                          </p:stCondLst>
                                        </p:cTn>
                                        <p:tgtEl>
                                          <p:spTgt spid="25"/>
                                        </p:tgtEl>
                                      </p:cBhvr>
                                      <p:to x="100000" y="80000"/>
                                    </p:animScale>
                                    <p:animScale>
                                      <p:cBhvr>
                                        <p:cTn id="44" dur="166" decel="50000">
                                          <p:stCondLst>
                                            <p:cond delay="1338"/>
                                          </p:stCondLst>
                                        </p:cTn>
                                        <p:tgtEl>
                                          <p:spTgt spid="25"/>
                                        </p:tgtEl>
                                      </p:cBhvr>
                                      <p:to x="100000" y="100000"/>
                                    </p:animScale>
                                    <p:animScale>
                                      <p:cBhvr>
                                        <p:cTn id="45" dur="26">
                                          <p:stCondLst>
                                            <p:cond delay="1642"/>
                                          </p:stCondLst>
                                        </p:cTn>
                                        <p:tgtEl>
                                          <p:spTgt spid="25"/>
                                        </p:tgtEl>
                                      </p:cBhvr>
                                      <p:to x="100000" y="90000"/>
                                    </p:animScale>
                                    <p:animScale>
                                      <p:cBhvr>
                                        <p:cTn id="46" dur="166" decel="50000">
                                          <p:stCondLst>
                                            <p:cond delay="1668"/>
                                          </p:stCondLst>
                                        </p:cTn>
                                        <p:tgtEl>
                                          <p:spTgt spid="25"/>
                                        </p:tgtEl>
                                      </p:cBhvr>
                                      <p:to x="100000" y="100000"/>
                                    </p:animScale>
                                    <p:animScale>
                                      <p:cBhvr>
                                        <p:cTn id="47" dur="26">
                                          <p:stCondLst>
                                            <p:cond delay="1808"/>
                                          </p:stCondLst>
                                        </p:cTn>
                                        <p:tgtEl>
                                          <p:spTgt spid="25"/>
                                        </p:tgtEl>
                                      </p:cBhvr>
                                      <p:to x="100000" y="95000"/>
                                    </p:animScale>
                                    <p:animScale>
                                      <p:cBhvr>
                                        <p:cTn id="48" dur="166" decel="50000">
                                          <p:stCondLst>
                                            <p:cond delay="1834"/>
                                          </p:stCondLst>
                                        </p:cTn>
                                        <p:tgtEl>
                                          <p:spTgt spid="2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4" grpId="0"/>
      <p:bldP spid="25" grpId="0" animBg="1"/>
      <p:bldP spid="22" grpId="0" animBg="1"/>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 name="Picture 1"/>
          <p:cNvPicPr>
            <a:picLocks noChangeAspect="1" noChangeArrowheads="1"/>
          </p:cNvPicPr>
          <p:nvPr/>
        </p:nvPicPr>
        <p:blipFill>
          <a:blip r:embed="rId3">
            <a:extLst>
              <a:ext uri="{28A0092B-C50C-407E-A947-70E740481C1C}">
                <a14:useLocalDpi xmlns:a14="http://schemas.microsoft.com/office/drawing/2010/main" val="0"/>
              </a:ext>
            </a:extLst>
          </a:blip>
          <a:srcRect l="8763" r="68333" b="25931"/>
          <a:stretch>
            <a:fillRect/>
          </a:stretch>
        </p:blipFill>
        <p:spPr bwMode="auto">
          <a:xfrm>
            <a:off x="5287230" y="838199"/>
            <a:ext cx="3267854" cy="5943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4" name="Picture 24" descr="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Rectangle 22"/>
          <p:cNvSpPr>
            <a:spLocks noChangeArrowheads="1"/>
          </p:cNvSpPr>
          <p:nvPr/>
        </p:nvSpPr>
        <p:spPr bwMode="auto">
          <a:xfrm>
            <a:off x="76200" y="4962525"/>
            <a:ext cx="497046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Trebuchet MS" panose="020B0603020202020204" pitchFamily="34" charset="0"/>
                <a:cs typeface="Arial" panose="020B0604020202020204" pitchFamily="34" charset="0"/>
              </a:defRPr>
            </a:lvl1pPr>
            <a:lvl2pPr marL="742950" indent="-285750">
              <a:defRPr>
                <a:solidFill>
                  <a:schemeClr val="tx1"/>
                </a:solidFill>
                <a:latin typeface="Trebuchet MS" panose="020B0603020202020204" pitchFamily="34" charset="0"/>
                <a:cs typeface="Arial" panose="020B0604020202020204" pitchFamily="34" charset="0"/>
              </a:defRPr>
            </a:lvl2pPr>
            <a:lvl3pPr marL="1143000" indent="-228600">
              <a:defRPr>
                <a:solidFill>
                  <a:schemeClr val="tx1"/>
                </a:solidFill>
                <a:latin typeface="Trebuchet MS" panose="020B0603020202020204" pitchFamily="34" charset="0"/>
                <a:cs typeface="Arial" panose="020B0604020202020204" pitchFamily="34" charset="0"/>
              </a:defRPr>
            </a:lvl3pPr>
            <a:lvl4pPr marL="1600200" indent="-228600">
              <a:defRPr>
                <a:solidFill>
                  <a:schemeClr val="tx1"/>
                </a:solidFill>
                <a:latin typeface="Trebuchet MS" panose="020B0603020202020204" pitchFamily="34" charset="0"/>
                <a:cs typeface="Arial" panose="020B0604020202020204" pitchFamily="34" charset="0"/>
              </a:defRPr>
            </a:lvl4pPr>
            <a:lvl5pPr marL="2057400" indent="-228600">
              <a:defRPr>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9pPr>
          </a:lstStyle>
          <a:p>
            <a:pPr eaLnBrk="1" hangingPunct="1"/>
            <a:r>
              <a:rPr lang="en-US" altLang="vi-VN" sz="2800" b="1" smtClean="0">
                <a:latin typeface="Times New Roman" panose="02020603050405020304" pitchFamily="18" charset="0"/>
                <a:cs typeface="Times New Roman" panose="02020603050405020304" pitchFamily="18" charset="0"/>
              </a:rPr>
              <a:t> </a:t>
            </a:r>
            <a:r>
              <a:rPr lang="en-US" altLang="vi-VN" sz="2800" b="1">
                <a:latin typeface="Times New Roman" panose="02020603050405020304" pitchFamily="18" charset="0"/>
                <a:cs typeface="Times New Roman" panose="02020603050405020304" pitchFamily="18" charset="0"/>
              </a:rPr>
              <a:t>Nháy chọn Custom Margins</a:t>
            </a:r>
            <a:endParaRPr lang="en-US" altLang="vi-VN" sz="2800">
              <a:latin typeface="Times New Roman" panose="02020603050405020304" pitchFamily="18" charset="0"/>
              <a:cs typeface="Times New Roman" panose="02020603050405020304" pitchFamily="18" charset="0"/>
            </a:endParaRPr>
          </a:p>
        </p:txBody>
      </p:sp>
      <p:sp>
        <p:nvSpPr>
          <p:cNvPr id="25" name="Line 12"/>
          <p:cNvSpPr>
            <a:spLocks noChangeShapeType="1"/>
          </p:cNvSpPr>
          <p:nvPr/>
        </p:nvSpPr>
        <p:spPr bwMode="auto">
          <a:xfrm>
            <a:off x="4822133" y="5486401"/>
            <a:ext cx="589859" cy="990600"/>
          </a:xfrm>
          <a:prstGeom prst="line">
            <a:avLst/>
          </a:prstGeom>
          <a:noFill/>
          <a:ln w="28575">
            <a:solidFill>
              <a:srgbClr val="FF0066"/>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3" name="Oval 9"/>
          <p:cNvSpPr>
            <a:spLocks noChangeArrowheads="1"/>
          </p:cNvSpPr>
          <p:nvPr/>
        </p:nvSpPr>
        <p:spPr bwMode="auto">
          <a:xfrm>
            <a:off x="5411993" y="6324600"/>
            <a:ext cx="1482725" cy="457200"/>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Trebuchet MS" panose="020B0603020202020204" pitchFamily="34" charset="0"/>
                <a:cs typeface="Arial" panose="020B0604020202020204" pitchFamily="34" charset="0"/>
              </a:defRPr>
            </a:lvl1pPr>
            <a:lvl2pPr marL="742950" indent="-285750">
              <a:defRPr>
                <a:solidFill>
                  <a:schemeClr val="tx1"/>
                </a:solidFill>
                <a:latin typeface="Trebuchet MS" panose="020B0603020202020204" pitchFamily="34" charset="0"/>
                <a:cs typeface="Arial" panose="020B0604020202020204" pitchFamily="34" charset="0"/>
              </a:defRPr>
            </a:lvl2pPr>
            <a:lvl3pPr marL="1143000" indent="-228600">
              <a:defRPr>
                <a:solidFill>
                  <a:schemeClr val="tx1"/>
                </a:solidFill>
                <a:latin typeface="Trebuchet MS" panose="020B0603020202020204" pitchFamily="34" charset="0"/>
                <a:cs typeface="Arial" panose="020B0604020202020204" pitchFamily="34" charset="0"/>
              </a:defRPr>
            </a:lvl3pPr>
            <a:lvl4pPr marL="1600200" indent="-228600">
              <a:defRPr>
                <a:solidFill>
                  <a:schemeClr val="tx1"/>
                </a:solidFill>
                <a:latin typeface="Trebuchet MS" panose="020B0603020202020204" pitchFamily="34" charset="0"/>
                <a:cs typeface="Arial" panose="020B0604020202020204" pitchFamily="34" charset="0"/>
              </a:defRPr>
            </a:lvl4pPr>
            <a:lvl5pPr marL="2057400" indent="-228600">
              <a:defRPr>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9pPr>
          </a:lstStyle>
          <a:p>
            <a:pPr eaLnBrk="1" hangingPunct="1"/>
            <a:endParaRPr lang="vi-VN" altLang="vi-VN"/>
          </a:p>
        </p:txBody>
      </p:sp>
      <p:sp>
        <p:nvSpPr>
          <p:cNvPr id="28680" name="Text Box 29"/>
          <p:cNvSpPr txBox="1">
            <a:spLocks noChangeArrowheads="1"/>
          </p:cNvSpPr>
          <p:nvPr/>
        </p:nvSpPr>
        <p:spPr bwMode="auto">
          <a:xfrm>
            <a:off x="119063" y="884238"/>
            <a:ext cx="44196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rebuchet MS" panose="020B0603020202020204" pitchFamily="34" charset="0"/>
                <a:cs typeface="Arial" panose="020B0604020202020204" pitchFamily="34" charset="0"/>
              </a:defRPr>
            </a:lvl1pPr>
            <a:lvl2pPr marL="742950" indent="-285750">
              <a:defRPr>
                <a:solidFill>
                  <a:schemeClr val="tx1"/>
                </a:solidFill>
                <a:latin typeface="Trebuchet MS" panose="020B0603020202020204" pitchFamily="34" charset="0"/>
                <a:cs typeface="Arial" panose="020B0604020202020204" pitchFamily="34" charset="0"/>
              </a:defRPr>
            </a:lvl2pPr>
            <a:lvl3pPr marL="1143000" indent="-228600">
              <a:defRPr>
                <a:solidFill>
                  <a:schemeClr val="tx1"/>
                </a:solidFill>
                <a:latin typeface="Trebuchet MS" panose="020B0603020202020204" pitchFamily="34" charset="0"/>
                <a:cs typeface="Arial" panose="020B0604020202020204" pitchFamily="34" charset="0"/>
              </a:defRPr>
            </a:lvl3pPr>
            <a:lvl4pPr marL="1600200" indent="-228600">
              <a:defRPr>
                <a:solidFill>
                  <a:schemeClr val="tx1"/>
                </a:solidFill>
                <a:latin typeface="Trebuchet MS" panose="020B0603020202020204" pitchFamily="34" charset="0"/>
                <a:cs typeface="Arial" panose="020B0604020202020204" pitchFamily="34" charset="0"/>
              </a:defRPr>
            </a:lvl4pPr>
            <a:lvl5pPr marL="2057400" indent="-228600">
              <a:defRPr>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9pPr>
          </a:lstStyle>
          <a:p>
            <a:pPr eaLnBrk="1" hangingPunct="1">
              <a:spcBef>
                <a:spcPct val="50000"/>
              </a:spcBef>
            </a:pPr>
            <a:r>
              <a:rPr lang="en-US" altLang="vi-VN" sz="3200" b="1">
                <a:solidFill>
                  <a:srgbClr val="191DBF"/>
                </a:solidFill>
                <a:latin typeface="Times New Roman" panose="02020603050405020304" pitchFamily="18" charset="0"/>
                <a:cs typeface="Times New Roman" panose="02020603050405020304" pitchFamily="18" charset="0"/>
              </a:rPr>
              <a:t>b) Chọn kiểu lề trang:</a:t>
            </a:r>
          </a:p>
        </p:txBody>
      </p:sp>
      <p:sp>
        <p:nvSpPr>
          <p:cNvPr id="9" name="Rectangle 25"/>
          <p:cNvSpPr>
            <a:spLocks noChangeArrowheads="1"/>
          </p:cNvSpPr>
          <p:nvPr/>
        </p:nvSpPr>
        <p:spPr bwMode="auto">
          <a:xfrm>
            <a:off x="68263" y="-2798"/>
            <a:ext cx="6877204" cy="677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tabLst>
                <a:tab pos="2962275" algn="l"/>
              </a:tabLst>
              <a:defRPr>
                <a:solidFill>
                  <a:schemeClr val="tx1"/>
                </a:solidFill>
                <a:latin typeface="Trebuchet MS" panose="020B0603020202020204" pitchFamily="34" charset="0"/>
                <a:cs typeface="Arial" panose="020B0604020202020204" pitchFamily="34" charset="0"/>
              </a:defRPr>
            </a:lvl1pPr>
            <a:lvl2pPr marL="742950" indent="-285750">
              <a:tabLst>
                <a:tab pos="2962275" algn="l"/>
              </a:tabLst>
              <a:defRPr>
                <a:solidFill>
                  <a:schemeClr val="tx1"/>
                </a:solidFill>
                <a:latin typeface="Trebuchet MS" panose="020B0603020202020204" pitchFamily="34" charset="0"/>
                <a:cs typeface="Arial" panose="020B0604020202020204" pitchFamily="34" charset="0"/>
              </a:defRPr>
            </a:lvl2pPr>
            <a:lvl3pPr marL="1143000" indent="-228600">
              <a:tabLst>
                <a:tab pos="2962275" algn="l"/>
              </a:tabLst>
              <a:defRPr>
                <a:solidFill>
                  <a:schemeClr val="tx1"/>
                </a:solidFill>
                <a:latin typeface="Trebuchet MS" panose="020B0603020202020204" pitchFamily="34" charset="0"/>
                <a:cs typeface="Arial" panose="020B0604020202020204" pitchFamily="34" charset="0"/>
              </a:defRPr>
            </a:lvl3pPr>
            <a:lvl4pPr marL="1600200" indent="-228600">
              <a:tabLst>
                <a:tab pos="2962275" algn="l"/>
              </a:tabLst>
              <a:defRPr>
                <a:solidFill>
                  <a:schemeClr val="tx1"/>
                </a:solidFill>
                <a:latin typeface="Trebuchet MS" panose="020B0603020202020204" pitchFamily="34" charset="0"/>
                <a:cs typeface="Arial" panose="020B0604020202020204" pitchFamily="34" charset="0"/>
              </a:defRPr>
            </a:lvl4pPr>
            <a:lvl5pPr marL="2057400" indent="-228600">
              <a:tabLst>
                <a:tab pos="2962275" algn="l"/>
              </a:tabLst>
              <a:defRPr>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tabLst>
                <a:tab pos="2962275" algn="l"/>
              </a:tabLst>
              <a:defRPr>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tabLst>
                <a:tab pos="2962275" algn="l"/>
              </a:tabLst>
              <a:defRPr>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tabLst>
                <a:tab pos="2962275" algn="l"/>
              </a:tabLst>
              <a:defRPr>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tabLst>
                <a:tab pos="2962275" algn="l"/>
              </a:tabLst>
              <a:defRPr>
                <a:solidFill>
                  <a:schemeClr val="tx1"/>
                </a:solidFill>
                <a:latin typeface="Trebuchet MS" panose="020B0603020202020204" pitchFamily="34" charset="0"/>
                <a:cs typeface="Arial" panose="020B0604020202020204" pitchFamily="34" charset="0"/>
              </a:defRPr>
            </a:lvl9pPr>
          </a:lstStyle>
          <a:p>
            <a:pPr eaLnBrk="1" hangingPunct="1"/>
            <a:r>
              <a:rPr lang="en-US" altLang="vi-VN" sz="3800" b="1">
                <a:solidFill>
                  <a:srgbClr val="FF0000"/>
                </a:solidFill>
                <a:latin typeface="Times New Roman" pitchFamily="18" charset="0"/>
                <a:cs typeface="Times New Roman" pitchFamily="18" charset="0"/>
              </a:rPr>
              <a:t>2. </a:t>
            </a:r>
            <a:r>
              <a:rPr lang="en-US" altLang="vi-VN" sz="3800" b="1" smtClean="0">
                <a:solidFill>
                  <a:srgbClr val="FF0000"/>
                </a:solidFill>
                <a:latin typeface="Times New Roman" pitchFamily="18" charset="0"/>
                <a:cs typeface="Times New Roman" pitchFamily="18" charset="0"/>
              </a:rPr>
              <a:t>Chọn hướng trang và lề trang</a:t>
            </a:r>
            <a:endParaRPr lang="en-US" altLang="vi-VN" sz="3800">
              <a:solidFill>
                <a:srgbClr val="FF0000"/>
              </a:solidFill>
              <a:latin typeface="Times New Roman" pitchFamily="18" charset="0"/>
              <a:cs typeface="Times New Roman" pitchFamily="18" charset="0"/>
            </a:endParaRPr>
          </a:p>
        </p:txBody>
      </p:sp>
    </p:spTree>
    <p:custDataLst>
      <p:tags r:id="rId1"/>
    </p:custDataLst>
  </p:cSld>
  <p:clrMapOvr>
    <a:masterClrMapping/>
  </p:clrMapOvr>
  <p:transition spd="slow" advTm="13035"/>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down)">
                                      <p:cBhvr>
                                        <p:cTn id="7" dur="580">
                                          <p:stCondLst>
                                            <p:cond delay="0"/>
                                          </p:stCondLst>
                                        </p:cTn>
                                        <p:tgtEl>
                                          <p:spTgt spid="24"/>
                                        </p:tgtEl>
                                      </p:cBhvr>
                                    </p:animEffect>
                                    <p:anim calcmode="lin" valueType="num">
                                      <p:cBhvr>
                                        <p:cTn id="8" dur="1822" tmFilter="0,0; 0.14,0.36; 0.43,0.73; 0.71,0.91; 1.0,1.0">
                                          <p:stCondLst>
                                            <p:cond delay="0"/>
                                          </p:stCondLst>
                                        </p:cTn>
                                        <p:tgtEl>
                                          <p:spTgt spid="2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4"/>
                                        </p:tgtEl>
                                        <p:attrNameLst>
                                          <p:attrName>ppt_y</p:attrName>
                                        </p:attrNameLst>
                                      </p:cBhvr>
                                      <p:tavLst>
                                        <p:tav tm="0" fmla="#ppt_y-sin(pi*$)/81">
                                          <p:val>
                                            <p:fltVal val="0"/>
                                          </p:val>
                                        </p:tav>
                                        <p:tav tm="100000">
                                          <p:val>
                                            <p:fltVal val="1"/>
                                          </p:val>
                                        </p:tav>
                                      </p:tavLst>
                                    </p:anim>
                                    <p:animScale>
                                      <p:cBhvr>
                                        <p:cTn id="13" dur="26">
                                          <p:stCondLst>
                                            <p:cond delay="650"/>
                                          </p:stCondLst>
                                        </p:cTn>
                                        <p:tgtEl>
                                          <p:spTgt spid="24"/>
                                        </p:tgtEl>
                                      </p:cBhvr>
                                      <p:to x="100000" y="60000"/>
                                    </p:animScale>
                                    <p:animScale>
                                      <p:cBhvr>
                                        <p:cTn id="14" dur="166" decel="50000">
                                          <p:stCondLst>
                                            <p:cond delay="676"/>
                                          </p:stCondLst>
                                        </p:cTn>
                                        <p:tgtEl>
                                          <p:spTgt spid="24"/>
                                        </p:tgtEl>
                                      </p:cBhvr>
                                      <p:to x="100000" y="100000"/>
                                    </p:animScale>
                                    <p:animScale>
                                      <p:cBhvr>
                                        <p:cTn id="15" dur="26">
                                          <p:stCondLst>
                                            <p:cond delay="1312"/>
                                          </p:stCondLst>
                                        </p:cTn>
                                        <p:tgtEl>
                                          <p:spTgt spid="24"/>
                                        </p:tgtEl>
                                      </p:cBhvr>
                                      <p:to x="100000" y="80000"/>
                                    </p:animScale>
                                    <p:animScale>
                                      <p:cBhvr>
                                        <p:cTn id="16" dur="166" decel="50000">
                                          <p:stCondLst>
                                            <p:cond delay="1338"/>
                                          </p:stCondLst>
                                        </p:cTn>
                                        <p:tgtEl>
                                          <p:spTgt spid="24"/>
                                        </p:tgtEl>
                                      </p:cBhvr>
                                      <p:to x="100000" y="100000"/>
                                    </p:animScale>
                                    <p:animScale>
                                      <p:cBhvr>
                                        <p:cTn id="17" dur="26">
                                          <p:stCondLst>
                                            <p:cond delay="1642"/>
                                          </p:stCondLst>
                                        </p:cTn>
                                        <p:tgtEl>
                                          <p:spTgt spid="24"/>
                                        </p:tgtEl>
                                      </p:cBhvr>
                                      <p:to x="100000" y="90000"/>
                                    </p:animScale>
                                    <p:animScale>
                                      <p:cBhvr>
                                        <p:cTn id="18" dur="166" decel="50000">
                                          <p:stCondLst>
                                            <p:cond delay="1668"/>
                                          </p:stCondLst>
                                        </p:cTn>
                                        <p:tgtEl>
                                          <p:spTgt spid="24"/>
                                        </p:tgtEl>
                                      </p:cBhvr>
                                      <p:to x="100000" y="100000"/>
                                    </p:animScale>
                                    <p:animScale>
                                      <p:cBhvr>
                                        <p:cTn id="19" dur="26">
                                          <p:stCondLst>
                                            <p:cond delay="1808"/>
                                          </p:stCondLst>
                                        </p:cTn>
                                        <p:tgtEl>
                                          <p:spTgt spid="24"/>
                                        </p:tgtEl>
                                      </p:cBhvr>
                                      <p:to x="100000" y="95000"/>
                                    </p:animScale>
                                    <p:animScale>
                                      <p:cBhvr>
                                        <p:cTn id="20" dur="166" decel="50000">
                                          <p:stCondLst>
                                            <p:cond delay="1834"/>
                                          </p:stCondLst>
                                        </p:cTn>
                                        <p:tgtEl>
                                          <p:spTgt spid="24"/>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45" presetClass="entr" presetSubtype="0"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fade">
                                      <p:cBhvr>
                                        <p:cTn id="25" dur="2000"/>
                                        <p:tgtEl>
                                          <p:spTgt spid="13"/>
                                        </p:tgtEl>
                                      </p:cBhvr>
                                    </p:animEffect>
                                    <p:anim calcmode="lin" valueType="num">
                                      <p:cBhvr>
                                        <p:cTn id="26" dur="2000" fill="hold"/>
                                        <p:tgtEl>
                                          <p:spTgt spid="13"/>
                                        </p:tgtEl>
                                        <p:attrNameLst>
                                          <p:attrName>ppt_w</p:attrName>
                                        </p:attrNameLst>
                                      </p:cBhvr>
                                      <p:tavLst>
                                        <p:tav tm="0" fmla="#ppt_w*sin(2.5*pi*$)">
                                          <p:val>
                                            <p:fltVal val="0"/>
                                          </p:val>
                                        </p:tav>
                                        <p:tav tm="100000">
                                          <p:val>
                                            <p:fltVal val="1"/>
                                          </p:val>
                                        </p:tav>
                                      </p:tavLst>
                                    </p:anim>
                                    <p:anim calcmode="lin" valueType="num">
                                      <p:cBhvr>
                                        <p:cTn id="27" dur="2000" fill="hold"/>
                                        <p:tgtEl>
                                          <p:spTgt spid="13"/>
                                        </p:tgtEl>
                                        <p:attrNameLst>
                                          <p:attrName>ppt_h</p:attrName>
                                        </p:attrNameLst>
                                      </p:cBhvr>
                                      <p:tavLst>
                                        <p:tav tm="0">
                                          <p:val>
                                            <p:strVal val="#ppt_h"/>
                                          </p:val>
                                        </p:tav>
                                        <p:tav tm="100000">
                                          <p:val>
                                            <p:strVal val="#ppt_h"/>
                                          </p:val>
                                        </p:tav>
                                      </p:tavLst>
                                    </p:anim>
                                  </p:childTnLst>
                                </p:cTn>
                              </p:par>
                              <p:par>
                                <p:cTn id="28" presetID="26" presetClass="entr" presetSubtype="0" fill="hold" grpId="0" nodeType="with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down)">
                                      <p:cBhvr>
                                        <p:cTn id="30" dur="580">
                                          <p:stCondLst>
                                            <p:cond delay="0"/>
                                          </p:stCondLst>
                                        </p:cTn>
                                        <p:tgtEl>
                                          <p:spTgt spid="25"/>
                                        </p:tgtEl>
                                      </p:cBhvr>
                                    </p:animEffect>
                                    <p:anim calcmode="lin" valueType="num">
                                      <p:cBhvr>
                                        <p:cTn id="31" dur="1822" tmFilter="0,0; 0.14,0.36; 0.43,0.73; 0.71,0.91; 1.0,1.0">
                                          <p:stCondLst>
                                            <p:cond delay="0"/>
                                          </p:stCondLst>
                                        </p:cTn>
                                        <p:tgtEl>
                                          <p:spTgt spid="25"/>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25"/>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25"/>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25"/>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25"/>
                                        </p:tgtEl>
                                        <p:attrNameLst>
                                          <p:attrName>ppt_y</p:attrName>
                                        </p:attrNameLst>
                                      </p:cBhvr>
                                      <p:tavLst>
                                        <p:tav tm="0" fmla="#ppt_y-sin(pi*$)/81">
                                          <p:val>
                                            <p:fltVal val="0"/>
                                          </p:val>
                                        </p:tav>
                                        <p:tav tm="100000">
                                          <p:val>
                                            <p:fltVal val="1"/>
                                          </p:val>
                                        </p:tav>
                                      </p:tavLst>
                                    </p:anim>
                                    <p:animScale>
                                      <p:cBhvr>
                                        <p:cTn id="36" dur="26">
                                          <p:stCondLst>
                                            <p:cond delay="650"/>
                                          </p:stCondLst>
                                        </p:cTn>
                                        <p:tgtEl>
                                          <p:spTgt spid="25"/>
                                        </p:tgtEl>
                                      </p:cBhvr>
                                      <p:to x="100000" y="60000"/>
                                    </p:animScale>
                                    <p:animScale>
                                      <p:cBhvr>
                                        <p:cTn id="37" dur="166" decel="50000">
                                          <p:stCondLst>
                                            <p:cond delay="676"/>
                                          </p:stCondLst>
                                        </p:cTn>
                                        <p:tgtEl>
                                          <p:spTgt spid="25"/>
                                        </p:tgtEl>
                                      </p:cBhvr>
                                      <p:to x="100000" y="100000"/>
                                    </p:animScale>
                                    <p:animScale>
                                      <p:cBhvr>
                                        <p:cTn id="38" dur="26">
                                          <p:stCondLst>
                                            <p:cond delay="1312"/>
                                          </p:stCondLst>
                                        </p:cTn>
                                        <p:tgtEl>
                                          <p:spTgt spid="25"/>
                                        </p:tgtEl>
                                      </p:cBhvr>
                                      <p:to x="100000" y="80000"/>
                                    </p:animScale>
                                    <p:animScale>
                                      <p:cBhvr>
                                        <p:cTn id="39" dur="166" decel="50000">
                                          <p:stCondLst>
                                            <p:cond delay="1338"/>
                                          </p:stCondLst>
                                        </p:cTn>
                                        <p:tgtEl>
                                          <p:spTgt spid="25"/>
                                        </p:tgtEl>
                                      </p:cBhvr>
                                      <p:to x="100000" y="100000"/>
                                    </p:animScale>
                                    <p:animScale>
                                      <p:cBhvr>
                                        <p:cTn id="40" dur="26">
                                          <p:stCondLst>
                                            <p:cond delay="1642"/>
                                          </p:stCondLst>
                                        </p:cTn>
                                        <p:tgtEl>
                                          <p:spTgt spid="25"/>
                                        </p:tgtEl>
                                      </p:cBhvr>
                                      <p:to x="100000" y="90000"/>
                                    </p:animScale>
                                    <p:animScale>
                                      <p:cBhvr>
                                        <p:cTn id="41" dur="166" decel="50000">
                                          <p:stCondLst>
                                            <p:cond delay="1668"/>
                                          </p:stCondLst>
                                        </p:cTn>
                                        <p:tgtEl>
                                          <p:spTgt spid="25"/>
                                        </p:tgtEl>
                                      </p:cBhvr>
                                      <p:to x="100000" y="100000"/>
                                    </p:animScale>
                                    <p:animScale>
                                      <p:cBhvr>
                                        <p:cTn id="42" dur="26">
                                          <p:stCondLst>
                                            <p:cond delay="1808"/>
                                          </p:stCondLst>
                                        </p:cTn>
                                        <p:tgtEl>
                                          <p:spTgt spid="25"/>
                                        </p:tgtEl>
                                      </p:cBhvr>
                                      <p:to x="100000" y="95000"/>
                                    </p:animScale>
                                    <p:animScale>
                                      <p:cBhvr>
                                        <p:cTn id="43" dur="166" decel="50000">
                                          <p:stCondLst>
                                            <p:cond delay="1834"/>
                                          </p:stCondLst>
                                        </p:cTn>
                                        <p:tgtEl>
                                          <p:spTgt spid="2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animBg="1"/>
      <p:bldP spid="13" grpId="0" animBg="1"/>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51463" y="1524000"/>
            <a:ext cx="4010025" cy="533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3189" name="Text Box 5"/>
          <p:cNvSpPr txBox="1">
            <a:spLocks noChangeArrowheads="1"/>
          </p:cNvSpPr>
          <p:nvPr/>
        </p:nvSpPr>
        <p:spPr bwMode="auto">
          <a:xfrm>
            <a:off x="0" y="2133600"/>
            <a:ext cx="200501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rebuchet MS" panose="020B0603020202020204" pitchFamily="34" charset="0"/>
                <a:cs typeface="Arial" panose="020B0604020202020204" pitchFamily="34" charset="0"/>
              </a:defRPr>
            </a:lvl1pPr>
            <a:lvl2pPr marL="742950" indent="-285750">
              <a:defRPr>
                <a:solidFill>
                  <a:schemeClr val="tx1"/>
                </a:solidFill>
                <a:latin typeface="Trebuchet MS" panose="020B0603020202020204" pitchFamily="34" charset="0"/>
                <a:cs typeface="Arial" panose="020B0604020202020204" pitchFamily="34" charset="0"/>
              </a:defRPr>
            </a:lvl2pPr>
            <a:lvl3pPr marL="1143000" indent="-228600">
              <a:defRPr>
                <a:solidFill>
                  <a:schemeClr val="tx1"/>
                </a:solidFill>
                <a:latin typeface="Trebuchet MS" panose="020B0603020202020204" pitchFamily="34" charset="0"/>
                <a:cs typeface="Arial" panose="020B0604020202020204" pitchFamily="34" charset="0"/>
              </a:defRPr>
            </a:lvl3pPr>
            <a:lvl4pPr marL="1600200" indent="-228600">
              <a:defRPr>
                <a:solidFill>
                  <a:schemeClr val="tx1"/>
                </a:solidFill>
                <a:latin typeface="Trebuchet MS" panose="020B0603020202020204" pitchFamily="34" charset="0"/>
                <a:cs typeface="Arial" panose="020B0604020202020204" pitchFamily="34" charset="0"/>
              </a:defRPr>
            </a:lvl4pPr>
            <a:lvl5pPr marL="2057400" indent="-228600">
              <a:defRPr>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9pPr>
          </a:lstStyle>
          <a:p>
            <a:pPr algn="ctr" eaLnBrk="1" hangingPunct="1">
              <a:spcBef>
                <a:spcPct val="50000"/>
              </a:spcBef>
            </a:pPr>
            <a:r>
              <a:rPr lang="en-US" altLang="vi-VN" sz="2400" b="1" smtClean="0">
                <a:latin typeface="Times New Roman" pitchFamily="18" charset="0"/>
                <a:cs typeface="Times New Roman" pitchFamily="18" charset="0"/>
              </a:rPr>
              <a:t>Lề trên (Top)</a:t>
            </a:r>
            <a:endParaRPr lang="en-US" altLang="vi-VN" sz="2400" b="1">
              <a:latin typeface="Times New Roman" pitchFamily="18" charset="0"/>
              <a:cs typeface="Times New Roman" pitchFamily="18" charset="0"/>
            </a:endParaRPr>
          </a:p>
        </p:txBody>
      </p:sp>
      <p:sp>
        <p:nvSpPr>
          <p:cNvPr id="93190" name="Text Box 6"/>
          <p:cNvSpPr txBox="1">
            <a:spLocks noChangeArrowheads="1"/>
          </p:cNvSpPr>
          <p:nvPr/>
        </p:nvSpPr>
        <p:spPr bwMode="auto">
          <a:xfrm>
            <a:off x="0" y="2819400"/>
            <a:ext cx="1905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rebuchet MS" panose="020B0603020202020204" pitchFamily="34" charset="0"/>
                <a:cs typeface="Arial" panose="020B0604020202020204" pitchFamily="34" charset="0"/>
              </a:defRPr>
            </a:lvl1pPr>
            <a:lvl2pPr marL="742950" indent="-285750">
              <a:defRPr>
                <a:solidFill>
                  <a:schemeClr val="tx1"/>
                </a:solidFill>
                <a:latin typeface="Trebuchet MS" panose="020B0603020202020204" pitchFamily="34" charset="0"/>
                <a:cs typeface="Arial" panose="020B0604020202020204" pitchFamily="34" charset="0"/>
              </a:defRPr>
            </a:lvl2pPr>
            <a:lvl3pPr marL="1143000" indent="-228600">
              <a:defRPr>
                <a:solidFill>
                  <a:schemeClr val="tx1"/>
                </a:solidFill>
                <a:latin typeface="Trebuchet MS" panose="020B0603020202020204" pitchFamily="34" charset="0"/>
                <a:cs typeface="Arial" panose="020B0604020202020204" pitchFamily="34" charset="0"/>
              </a:defRPr>
            </a:lvl3pPr>
            <a:lvl4pPr marL="1600200" indent="-228600">
              <a:defRPr>
                <a:solidFill>
                  <a:schemeClr val="tx1"/>
                </a:solidFill>
                <a:latin typeface="Trebuchet MS" panose="020B0603020202020204" pitchFamily="34" charset="0"/>
                <a:cs typeface="Arial" panose="020B0604020202020204" pitchFamily="34" charset="0"/>
              </a:defRPr>
            </a:lvl4pPr>
            <a:lvl5pPr marL="2057400" indent="-228600">
              <a:defRPr>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9pPr>
          </a:lstStyle>
          <a:p>
            <a:pPr algn="ctr" eaLnBrk="1" hangingPunct="1">
              <a:spcBef>
                <a:spcPct val="50000"/>
              </a:spcBef>
            </a:pPr>
            <a:r>
              <a:rPr lang="en-US" altLang="vi-VN" sz="2400" b="1" smtClean="0">
                <a:latin typeface="Times New Roman" pitchFamily="18" charset="0"/>
                <a:cs typeface="Times New Roman" pitchFamily="18" charset="0"/>
              </a:rPr>
              <a:t>Lề trái (Left)</a:t>
            </a:r>
            <a:endParaRPr lang="en-US" altLang="vi-VN" sz="2400" b="1">
              <a:latin typeface="Times New Roman" pitchFamily="18" charset="0"/>
              <a:cs typeface="Times New Roman" pitchFamily="18" charset="0"/>
            </a:endParaRPr>
          </a:p>
        </p:txBody>
      </p:sp>
      <p:sp>
        <p:nvSpPr>
          <p:cNvPr id="93192" name="Text Box 8"/>
          <p:cNvSpPr txBox="1">
            <a:spLocks noChangeArrowheads="1"/>
          </p:cNvSpPr>
          <p:nvPr/>
        </p:nvSpPr>
        <p:spPr bwMode="auto">
          <a:xfrm>
            <a:off x="6629400" y="1976735"/>
            <a:ext cx="272399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rebuchet MS" panose="020B0603020202020204" pitchFamily="34" charset="0"/>
                <a:cs typeface="Arial" panose="020B0604020202020204" pitchFamily="34" charset="0"/>
              </a:defRPr>
            </a:lvl1pPr>
            <a:lvl2pPr marL="742950" indent="-285750">
              <a:defRPr>
                <a:solidFill>
                  <a:schemeClr val="tx1"/>
                </a:solidFill>
                <a:latin typeface="Trebuchet MS" panose="020B0603020202020204" pitchFamily="34" charset="0"/>
                <a:cs typeface="Arial" panose="020B0604020202020204" pitchFamily="34" charset="0"/>
              </a:defRPr>
            </a:lvl2pPr>
            <a:lvl3pPr marL="1143000" indent="-228600">
              <a:defRPr>
                <a:solidFill>
                  <a:schemeClr val="tx1"/>
                </a:solidFill>
                <a:latin typeface="Trebuchet MS" panose="020B0603020202020204" pitchFamily="34" charset="0"/>
                <a:cs typeface="Arial" panose="020B0604020202020204" pitchFamily="34" charset="0"/>
              </a:defRPr>
            </a:lvl3pPr>
            <a:lvl4pPr marL="1600200" indent="-228600">
              <a:defRPr>
                <a:solidFill>
                  <a:schemeClr val="tx1"/>
                </a:solidFill>
                <a:latin typeface="Trebuchet MS" panose="020B0603020202020204" pitchFamily="34" charset="0"/>
                <a:cs typeface="Arial" panose="020B0604020202020204" pitchFamily="34" charset="0"/>
              </a:defRPr>
            </a:lvl4pPr>
            <a:lvl5pPr marL="2057400" indent="-228600">
              <a:defRPr>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9pPr>
          </a:lstStyle>
          <a:p>
            <a:pPr algn="ctr" eaLnBrk="1" hangingPunct="1">
              <a:spcBef>
                <a:spcPct val="50000"/>
              </a:spcBef>
            </a:pPr>
            <a:r>
              <a:rPr lang="en-US" altLang="vi-VN" sz="2400" b="1" smtClean="0">
                <a:latin typeface="Times New Roman" pitchFamily="18" charset="0"/>
                <a:cs typeface="Times New Roman" pitchFamily="18" charset="0"/>
              </a:rPr>
              <a:t>Lề dưới (Bottom)</a:t>
            </a:r>
            <a:endParaRPr lang="en-US" altLang="vi-VN" sz="2400" b="1">
              <a:latin typeface="Times New Roman" pitchFamily="18" charset="0"/>
              <a:cs typeface="Times New Roman" pitchFamily="18" charset="0"/>
            </a:endParaRPr>
          </a:p>
        </p:txBody>
      </p:sp>
      <p:sp>
        <p:nvSpPr>
          <p:cNvPr id="93193" name="Text Box 9"/>
          <p:cNvSpPr txBox="1">
            <a:spLocks noChangeArrowheads="1"/>
          </p:cNvSpPr>
          <p:nvPr/>
        </p:nvSpPr>
        <p:spPr bwMode="auto">
          <a:xfrm>
            <a:off x="6905744" y="2590800"/>
            <a:ext cx="223825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rebuchet MS" panose="020B0603020202020204" pitchFamily="34" charset="0"/>
                <a:cs typeface="Arial" panose="020B0604020202020204" pitchFamily="34" charset="0"/>
              </a:defRPr>
            </a:lvl1pPr>
            <a:lvl2pPr marL="742950" indent="-285750">
              <a:defRPr>
                <a:solidFill>
                  <a:schemeClr val="tx1"/>
                </a:solidFill>
                <a:latin typeface="Trebuchet MS" panose="020B0603020202020204" pitchFamily="34" charset="0"/>
                <a:cs typeface="Arial" panose="020B0604020202020204" pitchFamily="34" charset="0"/>
              </a:defRPr>
            </a:lvl2pPr>
            <a:lvl3pPr marL="1143000" indent="-228600">
              <a:defRPr>
                <a:solidFill>
                  <a:schemeClr val="tx1"/>
                </a:solidFill>
                <a:latin typeface="Trebuchet MS" panose="020B0603020202020204" pitchFamily="34" charset="0"/>
                <a:cs typeface="Arial" panose="020B0604020202020204" pitchFamily="34" charset="0"/>
              </a:defRPr>
            </a:lvl3pPr>
            <a:lvl4pPr marL="1600200" indent="-228600">
              <a:defRPr>
                <a:solidFill>
                  <a:schemeClr val="tx1"/>
                </a:solidFill>
                <a:latin typeface="Trebuchet MS" panose="020B0603020202020204" pitchFamily="34" charset="0"/>
                <a:cs typeface="Arial" panose="020B0604020202020204" pitchFamily="34" charset="0"/>
              </a:defRPr>
            </a:lvl4pPr>
            <a:lvl5pPr marL="2057400" indent="-228600">
              <a:defRPr>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9pPr>
          </a:lstStyle>
          <a:p>
            <a:pPr algn="ctr" eaLnBrk="1" hangingPunct="1">
              <a:spcBef>
                <a:spcPct val="50000"/>
              </a:spcBef>
            </a:pPr>
            <a:r>
              <a:rPr lang="en-US" altLang="vi-VN" sz="2400" b="1" smtClean="0">
                <a:latin typeface="Times New Roman" pitchFamily="18" charset="0"/>
                <a:cs typeface="Times New Roman" pitchFamily="18" charset="0"/>
              </a:rPr>
              <a:t>Lề phải (Right)</a:t>
            </a:r>
            <a:endParaRPr lang="en-US" altLang="vi-VN" sz="2400" b="1">
              <a:latin typeface="Times New Roman" pitchFamily="18" charset="0"/>
              <a:cs typeface="Times New Roman" pitchFamily="18" charset="0"/>
            </a:endParaRPr>
          </a:p>
        </p:txBody>
      </p:sp>
      <p:sp>
        <p:nvSpPr>
          <p:cNvPr id="93194" name="Line 10"/>
          <p:cNvSpPr>
            <a:spLocks noChangeShapeType="1"/>
          </p:cNvSpPr>
          <p:nvPr/>
        </p:nvSpPr>
        <p:spPr bwMode="auto">
          <a:xfrm>
            <a:off x="2005012" y="2433612"/>
            <a:ext cx="738187" cy="0"/>
          </a:xfrm>
          <a:prstGeom prst="line">
            <a:avLst/>
          </a:prstGeom>
          <a:noFill/>
          <a:ln w="28575">
            <a:solidFill>
              <a:srgbClr val="FF0066"/>
            </a:solidFill>
            <a:round/>
            <a:headEnd/>
            <a:tailEnd type="triangle" w="med" len="med"/>
          </a:ln>
          <a:extLst>
            <a:ext uri="{909E8E84-426E-40DD-AFC4-6F175D3DCCD1}">
              <a14:hiddenFill xmlns:a14="http://schemas.microsoft.com/office/drawing/2010/main">
                <a:noFill/>
              </a14:hiddenFill>
            </a:ext>
          </a:extLst>
        </p:spPr>
        <p:txBody>
          <a:bodyPr/>
          <a:lstStyle/>
          <a:p>
            <a:endParaRPr lang="en-US">
              <a:latin typeface="Times New Roman" pitchFamily="18" charset="0"/>
              <a:cs typeface="Times New Roman" pitchFamily="18" charset="0"/>
            </a:endParaRPr>
          </a:p>
        </p:txBody>
      </p:sp>
      <p:sp>
        <p:nvSpPr>
          <p:cNvPr id="93195" name="Line 11"/>
          <p:cNvSpPr>
            <a:spLocks noChangeShapeType="1"/>
          </p:cNvSpPr>
          <p:nvPr/>
        </p:nvSpPr>
        <p:spPr bwMode="auto">
          <a:xfrm flipV="1">
            <a:off x="1773238" y="2667000"/>
            <a:ext cx="969961" cy="383232"/>
          </a:xfrm>
          <a:prstGeom prst="line">
            <a:avLst/>
          </a:prstGeom>
          <a:noFill/>
          <a:ln w="28575">
            <a:solidFill>
              <a:srgbClr val="FF0066"/>
            </a:solidFill>
            <a:round/>
            <a:headEnd/>
            <a:tailEnd type="triangle" w="med" len="med"/>
          </a:ln>
          <a:extLst>
            <a:ext uri="{909E8E84-426E-40DD-AFC4-6F175D3DCCD1}">
              <a14:hiddenFill xmlns:a14="http://schemas.microsoft.com/office/drawing/2010/main">
                <a:noFill/>
              </a14:hiddenFill>
            </a:ext>
          </a:extLst>
        </p:spPr>
        <p:txBody>
          <a:bodyPr/>
          <a:lstStyle/>
          <a:p>
            <a:endParaRPr lang="en-US">
              <a:latin typeface="Times New Roman" pitchFamily="18" charset="0"/>
              <a:cs typeface="Times New Roman" pitchFamily="18" charset="0"/>
            </a:endParaRPr>
          </a:p>
        </p:txBody>
      </p:sp>
      <p:sp>
        <p:nvSpPr>
          <p:cNvPr id="93196" name="Line 12"/>
          <p:cNvSpPr>
            <a:spLocks noChangeShapeType="1"/>
          </p:cNvSpPr>
          <p:nvPr/>
        </p:nvSpPr>
        <p:spPr bwMode="auto">
          <a:xfrm flipH="1">
            <a:off x="6105644" y="2312168"/>
            <a:ext cx="676156" cy="121444"/>
          </a:xfrm>
          <a:prstGeom prst="line">
            <a:avLst/>
          </a:prstGeom>
          <a:noFill/>
          <a:ln w="28575">
            <a:solidFill>
              <a:srgbClr val="FF0066"/>
            </a:solidFill>
            <a:round/>
            <a:headEnd/>
            <a:tailEnd type="triangle" w="med" len="med"/>
          </a:ln>
          <a:extLst>
            <a:ext uri="{909E8E84-426E-40DD-AFC4-6F175D3DCCD1}">
              <a14:hiddenFill xmlns:a14="http://schemas.microsoft.com/office/drawing/2010/main">
                <a:noFill/>
              </a14:hiddenFill>
            </a:ext>
          </a:extLst>
        </p:spPr>
        <p:txBody>
          <a:bodyPr/>
          <a:lstStyle/>
          <a:p>
            <a:endParaRPr lang="en-US">
              <a:latin typeface="Times New Roman" pitchFamily="18" charset="0"/>
              <a:cs typeface="Times New Roman" pitchFamily="18" charset="0"/>
            </a:endParaRPr>
          </a:p>
        </p:txBody>
      </p:sp>
      <p:sp>
        <p:nvSpPr>
          <p:cNvPr id="93197" name="Line 13"/>
          <p:cNvSpPr>
            <a:spLocks noChangeShapeType="1"/>
          </p:cNvSpPr>
          <p:nvPr/>
        </p:nvSpPr>
        <p:spPr bwMode="auto">
          <a:xfrm flipH="1" flipV="1">
            <a:off x="6105644" y="2667000"/>
            <a:ext cx="800100" cy="114300"/>
          </a:xfrm>
          <a:prstGeom prst="line">
            <a:avLst/>
          </a:prstGeom>
          <a:noFill/>
          <a:ln w="28575">
            <a:solidFill>
              <a:srgbClr val="FF0066"/>
            </a:solidFill>
            <a:round/>
            <a:headEnd/>
            <a:tailEnd type="triangle" w="med" len="med"/>
          </a:ln>
          <a:extLst>
            <a:ext uri="{909E8E84-426E-40DD-AFC4-6F175D3DCCD1}">
              <a14:hiddenFill xmlns:a14="http://schemas.microsoft.com/office/drawing/2010/main">
                <a:noFill/>
              </a14:hiddenFill>
            </a:ext>
          </a:extLst>
        </p:spPr>
        <p:txBody>
          <a:bodyPr/>
          <a:lstStyle/>
          <a:p>
            <a:endParaRPr lang="en-US">
              <a:latin typeface="Times New Roman" pitchFamily="18" charset="0"/>
              <a:cs typeface="Times New Roman" pitchFamily="18" charset="0"/>
            </a:endParaRPr>
          </a:p>
        </p:txBody>
      </p:sp>
      <p:sp>
        <p:nvSpPr>
          <p:cNvPr id="21515" name="Rectangle 22"/>
          <p:cNvSpPr>
            <a:spLocks noChangeArrowheads="1"/>
          </p:cNvSpPr>
          <p:nvPr/>
        </p:nvSpPr>
        <p:spPr bwMode="auto">
          <a:xfrm>
            <a:off x="1295400" y="804863"/>
            <a:ext cx="8382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Trebuchet MS" panose="020B0603020202020204" pitchFamily="34" charset="0"/>
                <a:cs typeface="Arial" panose="020B0604020202020204" pitchFamily="34" charset="0"/>
              </a:defRPr>
            </a:lvl1pPr>
            <a:lvl2pPr marL="742950" indent="-285750">
              <a:defRPr>
                <a:solidFill>
                  <a:schemeClr val="tx1"/>
                </a:solidFill>
                <a:latin typeface="Trebuchet MS" panose="020B0603020202020204" pitchFamily="34" charset="0"/>
                <a:cs typeface="Arial" panose="020B0604020202020204" pitchFamily="34" charset="0"/>
              </a:defRPr>
            </a:lvl2pPr>
            <a:lvl3pPr marL="1143000" indent="-228600">
              <a:defRPr>
                <a:solidFill>
                  <a:schemeClr val="tx1"/>
                </a:solidFill>
                <a:latin typeface="Trebuchet MS" panose="020B0603020202020204" pitchFamily="34" charset="0"/>
                <a:cs typeface="Arial" panose="020B0604020202020204" pitchFamily="34" charset="0"/>
              </a:defRPr>
            </a:lvl3pPr>
            <a:lvl4pPr marL="1600200" indent="-228600">
              <a:defRPr>
                <a:solidFill>
                  <a:schemeClr val="tx1"/>
                </a:solidFill>
                <a:latin typeface="Trebuchet MS" panose="020B0603020202020204" pitchFamily="34" charset="0"/>
                <a:cs typeface="Arial" panose="020B0604020202020204" pitchFamily="34" charset="0"/>
              </a:defRPr>
            </a:lvl4pPr>
            <a:lvl5pPr marL="2057400" indent="-228600">
              <a:defRPr>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9pPr>
          </a:lstStyle>
          <a:p>
            <a:pPr eaLnBrk="1" hangingPunct="1"/>
            <a:r>
              <a:rPr lang="en-US" altLang="vi-VN" sz="2800" b="1" smtClean="0">
                <a:latin typeface="Times New Roman" pitchFamily="18" charset="0"/>
                <a:cs typeface="Times New Roman" panose="02020603050405020304" pitchFamily="18" charset="0"/>
                <a:sym typeface="Wingdings" pitchFamily="2" charset="2"/>
              </a:rPr>
              <a:t></a:t>
            </a:r>
            <a:r>
              <a:rPr lang="en-US" altLang="vi-VN" sz="2800" b="1" smtClean="0">
                <a:latin typeface="Times New Roman" panose="02020603050405020304" pitchFamily="18" charset="0"/>
                <a:cs typeface="Times New Roman" panose="02020603050405020304" pitchFamily="18" charset="0"/>
              </a:rPr>
              <a:t> </a:t>
            </a:r>
            <a:r>
              <a:rPr lang="en-US" altLang="vi-VN" sz="2800" b="1">
                <a:latin typeface="Times New Roman" panose="02020603050405020304" pitchFamily="18" charset="0"/>
                <a:cs typeface="Times New Roman" panose="02020603050405020304" pitchFamily="18" charset="0"/>
              </a:rPr>
              <a:t>Xuất hiện hộp thoại </a:t>
            </a:r>
            <a:r>
              <a:rPr lang="en-US" altLang="vi-VN" sz="2800" b="1">
                <a:solidFill>
                  <a:srgbClr val="191DBF"/>
                </a:solidFill>
                <a:latin typeface="Times New Roman" panose="02020603050405020304" pitchFamily="18" charset="0"/>
                <a:cs typeface="Times New Roman" panose="02020603050405020304" pitchFamily="18" charset="0"/>
              </a:rPr>
              <a:t>Page Setup</a:t>
            </a:r>
            <a:endParaRPr lang="en-US" altLang="vi-VN" sz="2800">
              <a:solidFill>
                <a:srgbClr val="191DBF"/>
              </a:solidFill>
              <a:latin typeface="Times New Roman" panose="02020603050405020304" pitchFamily="18" charset="0"/>
              <a:cs typeface="Times New Roman" panose="02020603050405020304" pitchFamily="18" charset="0"/>
            </a:endParaRPr>
          </a:p>
        </p:txBody>
      </p:sp>
      <p:pic>
        <p:nvPicPr>
          <p:cNvPr id="29708" name="Picture 24" descr="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Rectangle 22"/>
          <p:cNvSpPr>
            <a:spLocks noChangeArrowheads="1"/>
          </p:cNvSpPr>
          <p:nvPr/>
        </p:nvSpPr>
        <p:spPr bwMode="auto">
          <a:xfrm>
            <a:off x="0" y="1214438"/>
            <a:ext cx="56626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Trebuchet MS" panose="020B0603020202020204" pitchFamily="34" charset="0"/>
                <a:cs typeface="Arial" panose="020B0604020202020204" pitchFamily="34" charset="0"/>
              </a:defRPr>
            </a:lvl1pPr>
            <a:lvl2pPr marL="742950" indent="-285750">
              <a:defRPr>
                <a:solidFill>
                  <a:schemeClr val="tx1"/>
                </a:solidFill>
                <a:latin typeface="Trebuchet MS" panose="020B0603020202020204" pitchFamily="34" charset="0"/>
                <a:cs typeface="Arial" panose="020B0604020202020204" pitchFamily="34" charset="0"/>
              </a:defRPr>
            </a:lvl2pPr>
            <a:lvl3pPr marL="1143000" indent="-228600">
              <a:defRPr>
                <a:solidFill>
                  <a:schemeClr val="tx1"/>
                </a:solidFill>
                <a:latin typeface="Trebuchet MS" panose="020B0603020202020204" pitchFamily="34" charset="0"/>
                <a:cs typeface="Arial" panose="020B0604020202020204" pitchFamily="34" charset="0"/>
              </a:defRPr>
            </a:lvl3pPr>
            <a:lvl4pPr marL="1600200" indent="-228600">
              <a:defRPr>
                <a:solidFill>
                  <a:schemeClr val="tx1"/>
                </a:solidFill>
                <a:latin typeface="Trebuchet MS" panose="020B0603020202020204" pitchFamily="34" charset="0"/>
                <a:cs typeface="Arial" panose="020B0604020202020204" pitchFamily="34" charset="0"/>
              </a:defRPr>
            </a:lvl4pPr>
            <a:lvl5pPr marL="2057400" indent="-228600">
              <a:defRPr>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9pPr>
          </a:lstStyle>
          <a:p>
            <a:pPr eaLnBrk="1" hangingPunct="1"/>
            <a:r>
              <a:rPr lang="en-US" altLang="vi-VN" sz="2800" b="1" smtClean="0">
                <a:solidFill>
                  <a:srgbClr val="0000CC"/>
                </a:solidFill>
                <a:latin typeface="Times New Roman" pitchFamily="18" charset="0"/>
                <a:cs typeface="Times New Roman" panose="02020603050405020304" pitchFamily="18" charset="0"/>
              </a:rPr>
              <a:t> * Đặt </a:t>
            </a:r>
            <a:r>
              <a:rPr lang="en-US" altLang="vi-VN" sz="2800" b="1" dirty="0" err="1">
                <a:solidFill>
                  <a:srgbClr val="0000CC"/>
                </a:solidFill>
                <a:latin typeface="Times New Roman" panose="02020603050405020304" pitchFamily="18" charset="0"/>
                <a:cs typeface="Times New Roman" panose="02020603050405020304" pitchFamily="18" charset="0"/>
              </a:rPr>
              <a:t>kích</a:t>
            </a:r>
            <a:r>
              <a:rPr lang="en-US" altLang="vi-VN" sz="2800" b="1" dirty="0">
                <a:solidFill>
                  <a:srgbClr val="0000CC"/>
                </a:solidFill>
                <a:latin typeface="Times New Roman" panose="02020603050405020304" pitchFamily="18" charset="0"/>
                <a:cs typeface="Times New Roman" panose="02020603050405020304" pitchFamily="18" charset="0"/>
              </a:rPr>
              <a:t> </a:t>
            </a:r>
            <a:r>
              <a:rPr lang="en-US" altLang="vi-VN" sz="2800" b="1" dirty="0" err="1">
                <a:solidFill>
                  <a:srgbClr val="0000CC"/>
                </a:solidFill>
                <a:latin typeface="Times New Roman" panose="02020603050405020304" pitchFamily="18" charset="0"/>
                <a:cs typeface="Times New Roman" panose="02020603050405020304" pitchFamily="18" charset="0"/>
              </a:rPr>
              <a:t>thước</a:t>
            </a:r>
            <a:r>
              <a:rPr lang="en-US" altLang="vi-VN" sz="2800" b="1" dirty="0">
                <a:solidFill>
                  <a:srgbClr val="0000CC"/>
                </a:solidFill>
                <a:latin typeface="Times New Roman" panose="02020603050405020304" pitchFamily="18" charset="0"/>
                <a:cs typeface="Times New Roman" panose="02020603050405020304" pitchFamily="18" charset="0"/>
              </a:rPr>
              <a:t> </a:t>
            </a:r>
            <a:r>
              <a:rPr lang="en-US" altLang="vi-VN" sz="2800" b="1" dirty="0" err="1">
                <a:solidFill>
                  <a:srgbClr val="0000CC"/>
                </a:solidFill>
                <a:latin typeface="Times New Roman" panose="02020603050405020304" pitchFamily="18" charset="0"/>
                <a:cs typeface="Times New Roman" panose="02020603050405020304" pitchFamily="18" charset="0"/>
              </a:rPr>
              <a:t>lề</a:t>
            </a:r>
            <a:r>
              <a:rPr lang="en-US" altLang="vi-VN" sz="2800" b="1" dirty="0">
                <a:solidFill>
                  <a:srgbClr val="0000CC"/>
                </a:solidFill>
                <a:latin typeface="Times New Roman" panose="02020603050405020304" pitchFamily="18" charset="0"/>
                <a:cs typeface="Times New Roman" panose="02020603050405020304" pitchFamily="18" charset="0"/>
              </a:rPr>
              <a:t> </a:t>
            </a:r>
            <a:r>
              <a:rPr lang="en-US" altLang="vi-VN" sz="2800" b="1" dirty="0" err="1">
                <a:solidFill>
                  <a:srgbClr val="0000CC"/>
                </a:solidFill>
                <a:latin typeface="Times New Roman" panose="02020603050405020304" pitchFamily="18" charset="0"/>
                <a:cs typeface="Times New Roman" panose="02020603050405020304" pitchFamily="18" charset="0"/>
              </a:rPr>
              <a:t>trang</a:t>
            </a:r>
            <a:r>
              <a:rPr lang="en-US" altLang="vi-VN" sz="2800" b="1" dirty="0">
                <a:solidFill>
                  <a:srgbClr val="0000CC"/>
                </a:solidFill>
                <a:latin typeface="Times New Roman" panose="02020603050405020304" pitchFamily="18" charset="0"/>
                <a:cs typeface="Times New Roman" panose="02020603050405020304" pitchFamily="18" charset="0"/>
              </a:rPr>
              <a:t> .</a:t>
            </a:r>
            <a:endParaRPr lang="en-US" altLang="vi-VN" sz="2800" dirty="0">
              <a:solidFill>
                <a:srgbClr val="0000CC"/>
              </a:solidFill>
              <a:latin typeface="Times New Roman" panose="02020603050405020304" pitchFamily="18" charset="0"/>
              <a:cs typeface="Times New Roman" panose="02020603050405020304" pitchFamily="18" charset="0"/>
            </a:endParaRPr>
          </a:p>
        </p:txBody>
      </p:sp>
      <p:sp>
        <p:nvSpPr>
          <p:cNvPr id="16" name="Line 10"/>
          <p:cNvSpPr>
            <a:spLocks noChangeShapeType="1"/>
          </p:cNvSpPr>
          <p:nvPr/>
        </p:nvSpPr>
        <p:spPr bwMode="auto">
          <a:xfrm>
            <a:off x="1495425" y="1639888"/>
            <a:ext cx="1019175" cy="265112"/>
          </a:xfrm>
          <a:prstGeom prst="line">
            <a:avLst/>
          </a:prstGeom>
          <a:noFill/>
          <a:ln w="28575">
            <a:solidFill>
              <a:srgbClr val="FF0066"/>
            </a:solidFill>
            <a:round/>
            <a:headEnd/>
            <a:tailEnd type="triangle" w="med" len="med"/>
          </a:ln>
          <a:extLst>
            <a:ext uri="{909E8E84-426E-40DD-AFC4-6F175D3DCCD1}">
              <a14:hiddenFill xmlns:a14="http://schemas.microsoft.com/office/drawing/2010/main">
                <a:noFill/>
              </a14:hiddenFill>
            </a:ext>
          </a:extLst>
        </p:spPr>
        <p:txBody>
          <a:bodyPr/>
          <a:lstStyle/>
          <a:p>
            <a:endParaRPr lang="en-US">
              <a:latin typeface="Times New Roman" pitchFamily="18" charset="0"/>
              <a:cs typeface="Times New Roman" pitchFamily="18" charset="0"/>
            </a:endParaRPr>
          </a:p>
        </p:txBody>
      </p:sp>
      <p:sp>
        <p:nvSpPr>
          <p:cNvPr id="18" name="Line 10"/>
          <p:cNvSpPr>
            <a:spLocks noChangeShapeType="1"/>
          </p:cNvSpPr>
          <p:nvPr/>
        </p:nvSpPr>
        <p:spPr bwMode="auto">
          <a:xfrm flipV="1">
            <a:off x="1773238" y="3772200"/>
            <a:ext cx="893762" cy="495000"/>
          </a:xfrm>
          <a:prstGeom prst="line">
            <a:avLst/>
          </a:prstGeom>
          <a:noFill/>
          <a:ln w="28575">
            <a:solidFill>
              <a:srgbClr val="FF0066"/>
            </a:solidFill>
            <a:round/>
            <a:headEnd/>
            <a:tailEnd type="triangle" w="med" len="med"/>
          </a:ln>
          <a:extLst>
            <a:ext uri="{909E8E84-426E-40DD-AFC4-6F175D3DCCD1}">
              <a14:hiddenFill xmlns:a14="http://schemas.microsoft.com/office/drawing/2010/main">
                <a:noFill/>
              </a14:hiddenFill>
            </a:ext>
          </a:extLst>
        </p:spPr>
        <p:txBody>
          <a:bodyPr/>
          <a:lstStyle/>
          <a:p>
            <a:endParaRPr lang="en-US">
              <a:latin typeface="Times New Roman" pitchFamily="18" charset="0"/>
              <a:cs typeface="Times New Roman" pitchFamily="18" charset="0"/>
            </a:endParaRPr>
          </a:p>
        </p:txBody>
      </p:sp>
      <p:sp>
        <p:nvSpPr>
          <p:cNvPr id="19" name="Line 10"/>
          <p:cNvSpPr>
            <a:spLocks noChangeShapeType="1"/>
          </p:cNvSpPr>
          <p:nvPr/>
        </p:nvSpPr>
        <p:spPr bwMode="auto">
          <a:xfrm flipH="1" flipV="1">
            <a:off x="3810000" y="3733800"/>
            <a:ext cx="1496150" cy="1295400"/>
          </a:xfrm>
          <a:prstGeom prst="line">
            <a:avLst/>
          </a:prstGeom>
          <a:noFill/>
          <a:ln w="28575">
            <a:solidFill>
              <a:srgbClr val="FF0066"/>
            </a:solidFill>
            <a:round/>
            <a:headEnd/>
            <a:tailEnd type="triangle" w="med" len="med"/>
          </a:ln>
          <a:extLst>
            <a:ext uri="{909E8E84-426E-40DD-AFC4-6F175D3DCCD1}">
              <a14:hiddenFill xmlns:a14="http://schemas.microsoft.com/office/drawing/2010/main">
                <a:noFill/>
              </a14:hiddenFill>
            </a:ext>
          </a:extLst>
        </p:spPr>
        <p:txBody>
          <a:bodyPr/>
          <a:lstStyle/>
          <a:p>
            <a:endParaRPr lang="en-US">
              <a:latin typeface="Times New Roman" pitchFamily="18" charset="0"/>
              <a:cs typeface="Times New Roman" pitchFamily="18" charset="0"/>
            </a:endParaRPr>
          </a:p>
        </p:txBody>
      </p:sp>
      <p:sp>
        <p:nvSpPr>
          <p:cNvPr id="20" name="Text Box 15"/>
          <p:cNvSpPr txBox="1">
            <a:spLocks noChangeArrowheads="1"/>
          </p:cNvSpPr>
          <p:nvPr/>
        </p:nvSpPr>
        <p:spPr bwMode="auto">
          <a:xfrm>
            <a:off x="-390525" y="4034135"/>
            <a:ext cx="252412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rebuchet MS" panose="020B0603020202020204" pitchFamily="34" charset="0"/>
                <a:cs typeface="Arial" panose="020B0604020202020204" pitchFamily="34" charset="0"/>
              </a:defRPr>
            </a:lvl1pPr>
            <a:lvl2pPr marL="742950" indent="-285750">
              <a:defRPr>
                <a:solidFill>
                  <a:schemeClr val="tx1"/>
                </a:solidFill>
                <a:latin typeface="Trebuchet MS" panose="020B0603020202020204" pitchFamily="34" charset="0"/>
                <a:cs typeface="Arial" panose="020B0604020202020204" pitchFamily="34" charset="0"/>
              </a:defRPr>
            </a:lvl2pPr>
            <a:lvl3pPr marL="1143000" indent="-228600">
              <a:defRPr>
                <a:solidFill>
                  <a:schemeClr val="tx1"/>
                </a:solidFill>
                <a:latin typeface="Trebuchet MS" panose="020B0603020202020204" pitchFamily="34" charset="0"/>
                <a:cs typeface="Arial" panose="020B0604020202020204" pitchFamily="34" charset="0"/>
              </a:defRPr>
            </a:lvl3pPr>
            <a:lvl4pPr marL="1600200" indent="-228600">
              <a:defRPr>
                <a:solidFill>
                  <a:schemeClr val="tx1"/>
                </a:solidFill>
                <a:latin typeface="Trebuchet MS" panose="020B0603020202020204" pitchFamily="34" charset="0"/>
                <a:cs typeface="Arial" panose="020B0604020202020204" pitchFamily="34" charset="0"/>
              </a:defRPr>
            </a:lvl4pPr>
            <a:lvl5pPr marL="2057400" indent="-228600">
              <a:defRPr>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9pPr>
          </a:lstStyle>
          <a:p>
            <a:pPr algn="ctr" eaLnBrk="1" hangingPunct="1">
              <a:spcBef>
                <a:spcPct val="50000"/>
              </a:spcBef>
            </a:pPr>
            <a:r>
              <a:rPr lang="en-US" altLang="vi-VN" sz="2400" b="1">
                <a:latin typeface="Times New Roman" pitchFamily="18" charset="0"/>
                <a:cs typeface="Times New Roman" pitchFamily="18" charset="0"/>
              </a:rPr>
              <a:t>Trang </a:t>
            </a:r>
            <a:r>
              <a:rPr lang="en-US" altLang="vi-VN" sz="2400" b="1" smtClean="0">
                <a:latin typeface="Times New Roman" pitchFamily="18" charset="0"/>
                <a:cs typeface="Times New Roman" pitchFamily="18" charset="0"/>
              </a:rPr>
              <a:t>đứng (Portrait)</a:t>
            </a:r>
            <a:endParaRPr lang="en-US" altLang="vi-VN" sz="2400" b="1">
              <a:latin typeface="Times New Roman" pitchFamily="18" charset="0"/>
              <a:cs typeface="Times New Roman" pitchFamily="18" charset="0"/>
            </a:endParaRPr>
          </a:p>
        </p:txBody>
      </p:sp>
      <p:sp>
        <p:nvSpPr>
          <p:cNvPr id="21" name="Text Box 16"/>
          <p:cNvSpPr txBox="1">
            <a:spLocks noChangeArrowheads="1"/>
          </p:cNvSpPr>
          <p:nvPr/>
        </p:nvSpPr>
        <p:spPr bwMode="auto">
          <a:xfrm>
            <a:off x="4368125" y="4876800"/>
            <a:ext cx="3337719"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rebuchet MS" panose="020B0603020202020204" pitchFamily="34" charset="0"/>
                <a:cs typeface="Arial" panose="020B0604020202020204" pitchFamily="34" charset="0"/>
              </a:defRPr>
            </a:lvl1pPr>
            <a:lvl2pPr marL="742950" indent="-285750">
              <a:defRPr>
                <a:solidFill>
                  <a:schemeClr val="tx1"/>
                </a:solidFill>
                <a:latin typeface="Trebuchet MS" panose="020B0603020202020204" pitchFamily="34" charset="0"/>
                <a:cs typeface="Arial" panose="020B0604020202020204" pitchFamily="34" charset="0"/>
              </a:defRPr>
            </a:lvl2pPr>
            <a:lvl3pPr marL="1143000" indent="-228600">
              <a:defRPr>
                <a:solidFill>
                  <a:schemeClr val="tx1"/>
                </a:solidFill>
                <a:latin typeface="Trebuchet MS" panose="020B0603020202020204" pitchFamily="34" charset="0"/>
                <a:cs typeface="Arial" panose="020B0604020202020204" pitchFamily="34" charset="0"/>
              </a:defRPr>
            </a:lvl3pPr>
            <a:lvl4pPr marL="1600200" indent="-228600">
              <a:defRPr>
                <a:solidFill>
                  <a:schemeClr val="tx1"/>
                </a:solidFill>
                <a:latin typeface="Trebuchet MS" panose="020B0603020202020204" pitchFamily="34" charset="0"/>
                <a:cs typeface="Arial" panose="020B0604020202020204" pitchFamily="34" charset="0"/>
              </a:defRPr>
            </a:lvl4pPr>
            <a:lvl5pPr marL="2057400" indent="-228600">
              <a:defRPr>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9pPr>
          </a:lstStyle>
          <a:p>
            <a:pPr algn="ctr" eaLnBrk="1" hangingPunct="1">
              <a:spcBef>
                <a:spcPct val="50000"/>
              </a:spcBef>
            </a:pPr>
            <a:r>
              <a:rPr lang="en-US" altLang="vi-VN" sz="2400" b="1">
                <a:latin typeface="Times New Roman" pitchFamily="18" charset="0"/>
                <a:cs typeface="Times New Roman" pitchFamily="18" charset="0"/>
              </a:rPr>
              <a:t>Trang </a:t>
            </a:r>
            <a:r>
              <a:rPr lang="en-US" altLang="vi-VN" sz="2400" b="1" smtClean="0">
                <a:latin typeface="Times New Roman" pitchFamily="18" charset="0"/>
                <a:cs typeface="Times New Roman" pitchFamily="18" charset="0"/>
              </a:rPr>
              <a:t>nằm ngang (Landscape)</a:t>
            </a:r>
            <a:endParaRPr lang="en-US" altLang="vi-VN" sz="2400" b="1">
              <a:latin typeface="Times New Roman" pitchFamily="18" charset="0"/>
              <a:cs typeface="Times New Roman" pitchFamily="18" charset="0"/>
            </a:endParaRPr>
          </a:p>
        </p:txBody>
      </p:sp>
      <p:sp>
        <p:nvSpPr>
          <p:cNvPr id="22" name="Rectangle 22"/>
          <p:cNvSpPr>
            <a:spLocks noChangeArrowheads="1"/>
          </p:cNvSpPr>
          <p:nvPr/>
        </p:nvSpPr>
        <p:spPr bwMode="auto">
          <a:xfrm>
            <a:off x="5412581" y="3362652"/>
            <a:ext cx="362743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defRPr>
                <a:solidFill>
                  <a:schemeClr val="tx1"/>
                </a:solidFill>
                <a:latin typeface="Trebuchet MS" panose="020B0603020202020204" pitchFamily="34" charset="0"/>
                <a:cs typeface="Arial" panose="020B0604020202020204" pitchFamily="34" charset="0"/>
              </a:defRPr>
            </a:lvl1pPr>
            <a:lvl2pPr marL="742950" indent="-285750">
              <a:defRPr>
                <a:solidFill>
                  <a:schemeClr val="tx1"/>
                </a:solidFill>
                <a:latin typeface="Trebuchet MS" panose="020B0603020202020204" pitchFamily="34" charset="0"/>
                <a:cs typeface="Arial" panose="020B0604020202020204" pitchFamily="34" charset="0"/>
              </a:defRPr>
            </a:lvl2pPr>
            <a:lvl3pPr marL="1143000" indent="-228600">
              <a:defRPr>
                <a:solidFill>
                  <a:schemeClr val="tx1"/>
                </a:solidFill>
                <a:latin typeface="Trebuchet MS" panose="020B0603020202020204" pitchFamily="34" charset="0"/>
                <a:cs typeface="Arial" panose="020B0604020202020204" pitchFamily="34" charset="0"/>
              </a:defRPr>
            </a:lvl3pPr>
            <a:lvl4pPr marL="1600200" indent="-228600">
              <a:defRPr>
                <a:solidFill>
                  <a:schemeClr val="tx1"/>
                </a:solidFill>
                <a:latin typeface="Trebuchet MS" panose="020B0603020202020204" pitchFamily="34" charset="0"/>
                <a:cs typeface="Arial" panose="020B0604020202020204" pitchFamily="34" charset="0"/>
              </a:defRPr>
            </a:lvl4pPr>
            <a:lvl5pPr marL="2057400" indent="-228600">
              <a:defRPr>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9pPr>
          </a:lstStyle>
          <a:p>
            <a:pPr eaLnBrk="1" hangingPunct="1"/>
            <a:r>
              <a:rPr lang="en-US" altLang="vi-VN" sz="2800" b="1" dirty="0" smtClean="0">
                <a:solidFill>
                  <a:srgbClr val="0000CC"/>
                </a:solidFill>
                <a:latin typeface="Times New Roman" pitchFamily="18" charset="0"/>
                <a:cs typeface="Times New Roman" panose="02020603050405020304" pitchFamily="18" charset="0"/>
              </a:rPr>
              <a:t>* </a:t>
            </a:r>
            <a:r>
              <a:rPr lang="en-US" altLang="vi-VN" sz="2800" b="1" dirty="0" err="1" smtClean="0">
                <a:solidFill>
                  <a:srgbClr val="0000CC"/>
                </a:solidFill>
                <a:latin typeface="Times New Roman" panose="02020603050405020304" pitchFamily="18" charset="0"/>
                <a:cs typeface="Times New Roman" panose="02020603050405020304" pitchFamily="18" charset="0"/>
              </a:rPr>
              <a:t>Chọn</a:t>
            </a:r>
            <a:r>
              <a:rPr lang="en-US" altLang="vi-VN" sz="2800" b="1" dirty="0" smtClean="0">
                <a:solidFill>
                  <a:srgbClr val="0000CC"/>
                </a:solidFill>
                <a:latin typeface="Times New Roman" panose="02020603050405020304" pitchFamily="18" charset="0"/>
                <a:cs typeface="Times New Roman" panose="02020603050405020304" pitchFamily="18" charset="0"/>
              </a:rPr>
              <a:t> </a:t>
            </a:r>
            <a:r>
              <a:rPr lang="en-US" altLang="vi-VN" sz="2800" b="1" dirty="0" err="1">
                <a:solidFill>
                  <a:srgbClr val="0000CC"/>
                </a:solidFill>
                <a:latin typeface="Times New Roman" panose="02020603050405020304" pitchFamily="18" charset="0"/>
                <a:cs typeface="Times New Roman" panose="02020603050405020304" pitchFamily="18" charset="0"/>
              </a:rPr>
              <a:t>hướng</a:t>
            </a:r>
            <a:r>
              <a:rPr lang="en-US" altLang="vi-VN" sz="2800" b="1" dirty="0">
                <a:solidFill>
                  <a:srgbClr val="0000CC"/>
                </a:solidFill>
                <a:latin typeface="Times New Roman" panose="02020603050405020304" pitchFamily="18" charset="0"/>
                <a:cs typeface="Times New Roman" panose="02020603050405020304" pitchFamily="18" charset="0"/>
              </a:rPr>
              <a:t> </a:t>
            </a:r>
            <a:r>
              <a:rPr lang="en-US" altLang="vi-VN" sz="2800" b="1" dirty="0" err="1" smtClean="0">
                <a:solidFill>
                  <a:srgbClr val="0000CC"/>
                </a:solidFill>
                <a:latin typeface="Times New Roman" panose="02020603050405020304" pitchFamily="18" charset="0"/>
                <a:cs typeface="Times New Roman" panose="02020603050405020304" pitchFamily="18" charset="0"/>
              </a:rPr>
              <a:t>trang</a:t>
            </a:r>
            <a:endParaRPr lang="en-US" altLang="vi-VN" sz="2800" dirty="0">
              <a:solidFill>
                <a:srgbClr val="0000CC"/>
              </a:solidFill>
              <a:latin typeface="Times New Roman" panose="02020603050405020304" pitchFamily="18" charset="0"/>
              <a:cs typeface="Times New Roman" panose="02020603050405020304" pitchFamily="18" charset="0"/>
            </a:endParaRPr>
          </a:p>
        </p:txBody>
      </p:sp>
      <p:sp>
        <p:nvSpPr>
          <p:cNvPr id="23" name="Line 10"/>
          <p:cNvSpPr>
            <a:spLocks noChangeShapeType="1"/>
          </p:cNvSpPr>
          <p:nvPr/>
        </p:nvSpPr>
        <p:spPr bwMode="auto">
          <a:xfrm flipH="1" flipV="1">
            <a:off x="3226554" y="3200400"/>
            <a:ext cx="2259845" cy="381000"/>
          </a:xfrm>
          <a:prstGeom prst="line">
            <a:avLst/>
          </a:prstGeom>
          <a:noFill/>
          <a:ln w="28575">
            <a:solidFill>
              <a:srgbClr val="FF0066"/>
            </a:solidFill>
            <a:round/>
            <a:headEnd/>
            <a:tailEnd type="triangle" w="med" len="med"/>
          </a:ln>
          <a:extLst>
            <a:ext uri="{909E8E84-426E-40DD-AFC4-6F175D3DCCD1}">
              <a14:hiddenFill xmlns:a14="http://schemas.microsoft.com/office/drawing/2010/main">
                <a:noFill/>
              </a14:hiddenFill>
            </a:ext>
          </a:extLst>
        </p:spPr>
        <p:txBody>
          <a:bodyPr/>
          <a:lstStyle/>
          <a:p>
            <a:endParaRPr lang="en-US">
              <a:latin typeface="Times New Roman" pitchFamily="18" charset="0"/>
              <a:cs typeface="Times New Roman" pitchFamily="18" charset="0"/>
            </a:endParaRPr>
          </a:p>
        </p:txBody>
      </p:sp>
      <p:sp>
        <p:nvSpPr>
          <p:cNvPr id="24" name="Rectangle 25"/>
          <p:cNvSpPr>
            <a:spLocks noChangeArrowheads="1"/>
          </p:cNvSpPr>
          <p:nvPr/>
        </p:nvSpPr>
        <p:spPr bwMode="auto">
          <a:xfrm>
            <a:off x="76200" y="0"/>
            <a:ext cx="6877204" cy="677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tabLst>
                <a:tab pos="2962275" algn="l"/>
              </a:tabLst>
              <a:defRPr>
                <a:solidFill>
                  <a:schemeClr val="tx1"/>
                </a:solidFill>
                <a:latin typeface="Trebuchet MS" panose="020B0603020202020204" pitchFamily="34" charset="0"/>
                <a:cs typeface="Arial" panose="020B0604020202020204" pitchFamily="34" charset="0"/>
              </a:defRPr>
            </a:lvl1pPr>
            <a:lvl2pPr marL="742950" indent="-285750">
              <a:tabLst>
                <a:tab pos="2962275" algn="l"/>
              </a:tabLst>
              <a:defRPr>
                <a:solidFill>
                  <a:schemeClr val="tx1"/>
                </a:solidFill>
                <a:latin typeface="Trebuchet MS" panose="020B0603020202020204" pitchFamily="34" charset="0"/>
                <a:cs typeface="Arial" panose="020B0604020202020204" pitchFamily="34" charset="0"/>
              </a:defRPr>
            </a:lvl2pPr>
            <a:lvl3pPr marL="1143000" indent="-228600">
              <a:tabLst>
                <a:tab pos="2962275" algn="l"/>
              </a:tabLst>
              <a:defRPr>
                <a:solidFill>
                  <a:schemeClr val="tx1"/>
                </a:solidFill>
                <a:latin typeface="Trebuchet MS" panose="020B0603020202020204" pitchFamily="34" charset="0"/>
                <a:cs typeface="Arial" panose="020B0604020202020204" pitchFamily="34" charset="0"/>
              </a:defRPr>
            </a:lvl3pPr>
            <a:lvl4pPr marL="1600200" indent="-228600">
              <a:tabLst>
                <a:tab pos="2962275" algn="l"/>
              </a:tabLst>
              <a:defRPr>
                <a:solidFill>
                  <a:schemeClr val="tx1"/>
                </a:solidFill>
                <a:latin typeface="Trebuchet MS" panose="020B0603020202020204" pitchFamily="34" charset="0"/>
                <a:cs typeface="Arial" panose="020B0604020202020204" pitchFamily="34" charset="0"/>
              </a:defRPr>
            </a:lvl4pPr>
            <a:lvl5pPr marL="2057400" indent="-228600">
              <a:tabLst>
                <a:tab pos="2962275" algn="l"/>
              </a:tabLst>
              <a:defRPr>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tabLst>
                <a:tab pos="2962275" algn="l"/>
              </a:tabLst>
              <a:defRPr>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tabLst>
                <a:tab pos="2962275" algn="l"/>
              </a:tabLst>
              <a:defRPr>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tabLst>
                <a:tab pos="2962275" algn="l"/>
              </a:tabLst>
              <a:defRPr>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tabLst>
                <a:tab pos="2962275" algn="l"/>
              </a:tabLst>
              <a:defRPr>
                <a:solidFill>
                  <a:schemeClr val="tx1"/>
                </a:solidFill>
                <a:latin typeface="Trebuchet MS" panose="020B0603020202020204" pitchFamily="34" charset="0"/>
                <a:cs typeface="Arial" panose="020B0604020202020204" pitchFamily="34" charset="0"/>
              </a:defRPr>
            </a:lvl9pPr>
          </a:lstStyle>
          <a:p>
            <a:pPr eaLnBrk="1" hangingPunct="1"/>
            <a:r>
              <a:rPr lang="en-US" altLang="vi-VN" sz="3800" b="1">
                <a:solidFill>
                  <a:srgbClr val="FF0000"/>
                </a:solidFill>
                <a:latin typeface="Times New Roman" pitchFamily="18" charset="0"/>
                <a:cs typeface="Times New Roman" pitchFamily="18" charset="0"/>
              </a:rPr>
              <a:t>2. </a:t>
            </a:r>
            <a:r>
              <a:rPr lang="en-US" altLang="vi-VN" sz="3800" b="1" smtClean="0">
                <a:solidFill>
                  <a:srgbClr val="FF0000"/>
                </a:solidFill>
                <a:latin typeface="Times New Roman" pitchFamily="18" charset="0"/>
                <a:cs typeface="Times New Roman" pitchFamily="18" charset="0"/>
              </a:rPr>
              <a:t>Chọn hướng trang và lề trang</a:t>
            </a:r>
            <a:endParaRPr lang="en-US" altLang="vi-VN" sz="3800">
              <a:solidFill>
                <a:srgbClr val="FF0000"/>
              </a:solidFill>
              <a:latin typeface="Times New Roman" pitchFamily="18" charset="0"/>
              <a:cs typeface="Times New Roman" pitchFamily="18" charset="0"/>
            </a:endParaRPr>
          </a:p>
        </p:txBody>
      </p:sp>
    </p:spTree>
    <p:custDataLst>
      <p:tags r:id="rId1"/>
    </p:custDataLst>
  </p:cSld>
  <p:clrMapOvr>
    <a:masterClrMapping/>
  </p:clrMapOvr>
  <p:transition spd="slow" advTm="50572"/>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1515"/>
                                        </p:tgtEl>
                                        <p:attrNameLst>
                                          <p:attrName>style.visibility</p:attrName>
                                        </p:attrNameLst>
                                      </p:cBhvr>
                                      <p:to>
                                        <p:strVal val="visible"/>
                                      </p:to>
                                    </p:set>
                                    <p:anim calcmode="lin" valueType="num">
                                      <p:cBhvr>
                                        <p:cTn id="7" dur="1000" fill="hold"/>
                                        <p:tgtEl>
                                          <p:spTgt spid="21515"/>
                                        </p:tgtEl>
                                        <p:attrNameLst>
                                          <p:attrName>ppt_w</p:attrName>
                                        </p:attrNameLst>
                                      </p:cBhvr>
                                      <p:tavLst>
                                        <p:tav tm="0">
                                          <p:val>
                                            <p:fltVal val="0"/>
                                          </p:val>
                                        </p:tav>
                                        <p:tav tm="100000">
                                          <p:val>
                                            <p:strVal val="#ppt_w"/>
                                          </p:val>
                                        </p:tav>
                                      </p:tavLst>
                                    </p:anim>
                                    <p:anim calcmode="lin" valueType="num">
                                      <p:cBhvr>
                                        <p:cTn id="8" dur="1000" fill="hold"/>
                                        <p:tgtEl>
                                          <p:spTgt spid="21515"/>
                                        </p:tgtEl>
                                        <p:attrNameLst>
                                          <p:attrName>ppt_h</p:attrName>
                                        </p:attrNameLst>
                                      </p:cBhvr>
                                      <p:tavLst>
                                        <p:tav tm="0">
                                          <p:val>
                                            <p:fltVal val="0"/>
                                          </p:val>
                                        </p:tav>
                                        <p:tav tm="100000">
                                          <p:val>
                                            <p:strVal val="#ppt_h"/>
                                          </p:val>
                                        </p:tav>
                                      </p:tavLst>
                                    </p:anim>
                                    <p:anim calcmode="lin" valueType="num">
                                      <p:cBhvr>
                                        <p:cTn id="9" dur="1000" fill="hold"/>
                                        <p:tgtEl>
                                          <p:spTgt spid="21515"/>
                                        </p:tgtEl>
                                        <p:attrNameLst>
                                          <p:attrName>style.rotation</p:attrName>
                                        </p:attrNameLst>
                                      </p:cBhvr>
                                      <p:tavLst>
                                        <p:tav tm="0">
                                          <p:val>
                                            <p:fltVal val="90"/>
                                          </p:val>
                                        </p:tav>
                                        <p:tav tm="100000">
                                          <p:val>
                                            <p:fltVal val="0"/>
                                          </p:val>
                                        </p:tav>
                                      </p:tavLst>
                                    </p:anim>
                                    <p:animEffect transition="in" filter="fade">
                                      <p:cBhvr>
                                        <p:cTn id="10" dur="1000"/>
                                        <p:tgtEl>
                                          <p:spTgt spid="21515"/>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6" presetClass="entr" presetSubtype="16" fill="hold" nodeType="clickEffect">
                                  <p:stCondLst>
                                    <p:cond delay="0"/>
                                  </p:stCondLst>
                                  <p:childTnLst>
                                    <p:set>
                                      <p:cBhvr>
                                        <p:cTn id="14" dur="1" fill="hold">
                                          <p:stCondLst>
                                            <p:cond delay="0"/>
                                          </p:stCondLst>
                                        </p:cTn>
                                        <p:tgtEl>
                                          <p:spTgt spid="3074"/>
                                        </p:tgtEl>
                                        <p:attrNameLst>
                                          <p:attrName>style.visibility</p:attrName>
                                        </p:attrNameLst>
                                      </p:cBhvr>
                                      <p:to>
                                        <p:strVal val="visible"/>
                                      </p:to>
                                    </p:set>
                                    <p:animEffect transition="in" filter="circle(in)">
                                      <p:cBhvr>
                                        <p:cTn id="15" dur="2000"/>
                                        <p:tgtEl>
                                          <p:spTgt spid="307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500"/>
                                        <p:tgtEl>
                                          <p:spTgt spid="15"/>
                                        </p:tgtEl>
                                      </p:cBhvr>
                                    </p:animEffect>
                                  </p:childTnLst>
                                </p:cTn>
                              </p:par>
                              <p:par>
                                <p:cTn id="21" presetID="6" presetClass="entr" presetSubtype="16"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circle(in)">
                                      <p:cBhvr>
                                        <p:cTn id="23" dur="2000"/>
                                        <p:tgtEl>
                                          <p:spTgt spid="16"/>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3" presetClass="entr" presetSubtype="10" fill="hold" grpId="0" nodeType="clickEffect">
                                  <p:stCondLst>
                                    <p:cond delay="0"/>
                                  </p:stCondLst>
                                  <p:childTnLst>
                                    <p:set>
                                      <p:cBhvr>
                                        <p:cTn id="27" dur="1" fill="hold">
                                          <p:stCondLst>
                                            <p:cond delay="0"/>
                                          </p:stCondLst>
                                        </p:cTn>
                                        <p:tgtEl>
                                          <p:spTgt spid="93189"/>
                                        </p:tgtEl>
                                        <p:attrNameLst>
                                          <p:attrName>style.visibility</p:attrName>
                                        </p:attrNameLst>
                                      </p:cBhvr>
                                      <p:to>
                                        <p:strVal val="visible"/>
                                      </p:to>
                                    </p:set>
                                    <p:animEffect transition="in" filter="blinds(horizontal)">
                                      <p:cBhvr>
                                        <p:cTn id="28" dur="500"/>
                                        <p:tgtEl>
                                          <p:spTgt spid="93189"/>
                                        </p:tgtEl>
                                      </p:cBhvr>
                                    </p:animEffect>
                                  </p:childTnLst>
                                </p:cTn>
                              </p:par>
                              <p:par>
                                <p:cTn id="29" presetID="3" presetClass="entr" presetSubtype="10" fill="hold" grpId="0" nodeType="withEffect">
                                  <p:stCondLst>
                                    <p:cond delay="0"/>
                                  </p:stCondLst>
                                  <p:childTnLst>
                                    <p:set>
                                      <p:cBhvr>
                                        <p:cTn id="30" dur="1" fill="hold">
                                          <p:stCondLst>
                                            <p:cond delay="0"/>
                                          </p:stCondLst>
                                        </p:cTn>
                                        <p:tgtEl>
                                          <p:spTgt spid="93194"/>
                                        </p:tgtEl>
                                        <p:attrNameLst>
                                          <p:attrName>style.visibility</p:attrName>
                                        </p:attrNameLst>
                                      </p:cBhvr>
                                      <p:to>
                                        <p:strVal val="visible"/>
                                      </p:to>
                                    </p:set>
                                    <p:animEffect transition="in" filter="blinds(horizontal)">
                                      <p:cBhvr>
                                        <p:cTn id="31" dur="500"/>
                                        <p:tgtEl>
                                          <p:spTgt spid="93194"/>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3" presetClass="entr" presetSubtype="10" fill="hold" grpId="0" nodeType="clickEffect">
                                  <p:stCondLst>
                                    <p:cond delay="0"/>
                                  </p:stCondLst>
                                  <p:childTnLst>
                                    <p:set>
                                      <p:cBhvr>
                                        <p:cTn id="35" dur="1" fill="hold">
                                          <p:stCondLst>
                                            <p:cond delay="0"/>
                                          </p:stCondLst>
                                        </p:cTn>
                                        <p:tgtEl>
                                          <p:spTgt spid="93192"/>
                                        </p:tgtEl>
                                        <p:attrNameLst>
                                          <p:attrName>style.visibility</p:attrName>
                                        </p:attrNameLst>
                                      </p:cBhvr>
                                      <p:to>
                                        <p:strVal val="visible"/>
                                      </p:to>
                                    </p:set>
                                    <p:animEffect transition="in" filter="blinds(horizontal)">
                                      <p:cBhvr>
                                        <p:cTn id="36" dur="500"/>
                                        <p:tgtEl>
                                          <p:spTgt spid="93192"/>
                                        </p:tgtEl>
                                      </p:cBhvr>
                                    </p:animEffect>
                                  </p:childTnLst>
                                </p:cTn>
                              </p:par>
                              <p:par>
                                <p:cTn id="37" presetID="3" presetClass="entr" presetSubtype="10" fill="hold" grpId="0" nodeType="withEffect">
                                  <p:stCondLst>
                                    <p:cond delay="0"/>
                                  </p:stCondLst>
                                  <p:childTnLst>
                                    <p:set>
                                      <p:cBhvr>
                                        <p:cTn id="38" dur="1" fill="hold">
                                          <p:stCondLst>
                                            <p:cond delay="0"/>
                                          </p:stCondLst>
                                        </p:cTn>
                                        <p:tgtEl>
                                          <p:spTgt spid="93196"/>
                                        </p:tgtEl>
                                        <p:attrNameLst>
                                          <p:attrName>style.visibility</p:attrName>
                                        </p:attrNameLst>
                                      </p:cBhvr>
                                      <p:to>
                                        <p:strVal val="visible"/>
                                      </p:to>
                                    </p:set>
                                    <p:animEffect transition="in" filter="blinds(horizontal)">
                                      <p:cBhvr>
                                        <p:cTn id="39" dur="500"/>
                                        <p:tgtEl>
                                          <p:spTgt spid="93196"/>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93190"/>
                                        </p:tgtEl>
                                        <p:attrNameLst>
                                          <p:attrName>style.visibility</p:attrName>
                                        </p:attrNameLst>
                                      </p:cBhvr>
                                      <p:to>
                                        <p:strVal val="visible"/>
                                      </p:to>
                                    </p:set>
                                    <p:animEffect transition="in" filter="fade">
                                      <p:cBhvr>
                                        <p:cTn id="44" dur="500"/>
                                        <p:tgtEl>
                                          <p:spTgt spid="93190"/>
                                        </p:tgtEl>
                                      </p:cBhvr>
                                    </p:animEffect>
                                  </p:childTnLst>
                                </p:cTn>
                              </p:par>
                              <p:par>
                                <p:cTn id="45" presetID="1" presetClass="entr" presetSubtype="0" fill="hold" grpId="0" nodeType="withEffect">
                                  <p:stCondLst>
                                    <p:cond delay="0"/>
                                  </p:stCondLst>
                                  <p:childTnLst>
                                    <p:set>
                                      <p:cBhvr>
                                        <p:cTn id="46" dur="1" fill="hold">
                                          <p:stCondLst>
                                            <p:cond delay="0"/>
                                          </p:stCondLst>
                                        </p:cTn>
                                        <p:tgtEl>
                                          <p:spTgt spid="93195"/>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3" presetClass="entr" presetSubtype="10" fill="hold" grpId="0" nodeType="clickEffect">
                                  <p:stCondLst>
                                    <p:cond delay="0"/>
                                  </p:stCondLst>
                                  <p:childTnLst>
                                    <p:set>
                                      <p:cBhvr>
                                        <p:cTn id="50" dur="1" fill="hold">
                                          <p:stCondLst>
                                            <p:cond delay="0"/>
                                          </p:stCondLst>
                                        </p:cTn>
                                        <p:tgtEl>
                                          <p:spTgt spid="93193"/>
                                        </p:tgtEl>
                                        <p:attrNameLst>
                                          <p:attrName>style.visibility</p:attrName>
                                        </p:attrNameLst>
                                      </p:cBhvr>
                                      <p:to>
                                        <p:strVal val="visible"/>
                                      </p:to>
                                    </p:set>
                                    <p:animEffect transition="in" filter="blinds(horizontal)">
                                      <p:cBhvr>
                                        <p:cTn id="51" dur="500"/>
                                        <p:tgtEl>
                                          <p:spTgt spid="93193"/>
                                        </p:tgtEl>
                                      </p:cBhvr>
                                    </p:animEffect>
                                  </p:childTnLst>
                                </p:cTn>
                              </p:par>
                              <p:par>
                                <p:cTn id="52" presetID="3" presetClass="entr" presetSubtype="10" fill="hold" grpId="0" nodeType="withEffect">
                                  <p:stCondLst>
                                    <p:cond delay="0"/>
                                  </p:stCondLst>
                                  <p:childTnLst>
                                    <p:set>
                                      <p:cBhvr>
                                        <p:cTn id="53" dur="1" fill="hold">
                                          <p:stCondLst>
                                            <p:cond delay="0"/>
                                          </p:stCondLst>
                                        </p:cTn>
                                        <p:tgtEl>
                                          <p:spTgt spid="93197"/>
                                        </p:tgtEl>
                                        <p:attrNameLst>
                                          <p:attrName>style.visibility</p:attrName>
                                        </p:attrNameLst>
                                      </p:cBhvr>
                                      <p:to>
                                        <p:strVal val="visible"/>
                                      </p:to>
                                    </p:set>
                                    <p:animEffect transition="in" filter="blinds(horizontal)">
                                      <p:cBhvr>
                                        <p:cTn id="54" dur="500"/>
                                        <p:tgtEl>
                                          <p:spTgt spid="93197"/>
                                        </p:tgtEl>
                                      </p:cBhvr>
                                    </p:animEffect>
                                  </p:childTnLst>
                                </p:cTn>
                              </p:par>
                            </p:childTnLst>
                          </p:cTn>
                        </p:par>
                      </p:childTnLst>
                    </p:cTn>
                  </p:par>
                  <p:par>
                    <p:cTn id="55" fill="hold" nodeType="clickPar">
                      <p:stCondLst>
                        <p:cond delay="indefinite"/>
                      </p:stCondLst>
                      <p:childTnLst>
                        <p:par>
                          <p:cTn id="56" fill="hold" nodeType="withGroup">
                            <p:stCondLst>
                              <p:cond delay="0"/>
                            </p:stCondLst>
                            <p:childTnLst>
                              <p:par>
                                <p:cTn id="57" presetID="2" presetClass="entr" presetSubtype="4" fill="hold" grpId="0" nodeType="clickEffect">
                                  <p:stCondLst>
                                    <p:cond delay="0"/>
                                  </p:stCondLst>
                                  <p:childTnLst>
                                    <p:set>
                                      <p:cBhvr>
                                        <p:cTn id="58" dur="1" fill="hold">
                                          <p:stCondLst>
                                            <p:cond delay="0"/>
                                          </p:stCondLst>
                                        </p:cTn>
                                        <p:tgtEl>
                                          <p:spTgt spid="22"/>
                                        </p:tgtEl>
                                        <p:attrNameLst>
                                          <p:attrName>style.visibility</p:attrName>
                                        </p:attrNameLst>
                                      </p:cBhvr>
                                      <p:to>
                                        <p:strVal val="visible"/>
                                      </p:to>
                                    </p:set>
                                    <p:anim calcmode="lin" valueType="num">
                                      <p:cBhvr additive="base">
                                        <p:cTn id="59" dur="500" fill="hold"/>
                                        <p:tgtEl>
                                          <p:spTgt spid="22"/>
                                        </p:tgtEl>
                                        <p:attrNameLst>
                                          <p:attrName>ppt_x</p:attrName>
                                        </p:attrNameLst>
                                      </p:cBhvr>
                                      <p:tavLst>
                                        <p:tav tm="0">
                                          <p:val>
                                            <p:strVal val="#ppt_x"/>
                                          </p:val>
                                        </p:tav>
                                        <p:tav tm="100000">
                                          <p:val>
                                            <p:strVal val="#ppt_x"/>
                                          </p:val>
                                        </p:tav>
                                      </p:tavLst>
                                    </p:anim>
                                    <p:anim calcmode="lin" valueType="num">
                                      <p:cBhvr additive="base">
                                        <p:cTn id="60" dur="500" fill="hold"/>
                                        <p:tgtEl>
                                          <p:spTgt spid="22"/>
                                        </p:tgtEl>
                                        <p:attrNameLst>
                                          <p:attrName>ppt_y</p:attrName>
                                        </p:attrNameLst>
                                      </p:cBhvr>
                                      <p:tavLst>
                                        <p:tav tm="0">
                                          <p:val>
                                            <p:strVal val="1+#ppt_h/2"/>
                                          </p:val>
                                        </p:tav>
                                        <p:tav tm="100000">
                                          <p:val>
                                            <p:strVal val="#ppt_y"/>
                                          </p:val>
                                        </p:tav>
                                      </p:tavLst>
                                    </p:anim>
                                  </p:childTnLst>
                                </p:cTn>
                              </p:par>
                              <p:par>
                                <p:cTn id="61" presetID="22" presetClass="entr" presetSubtype="4" fill="hold" grpId="0" nodeType="withEffect">
                                  <p:stCondLst>
                                    <p:cond delay="0"/>
                                  </p:stCondLst>
                                  <p:childTnLst>
                                    <p:set>
                                      <p:cBhvr>
                                        <p:cTn id="62" dur="1" fill="hold">
                                          <p:stCondLst>
                                            <p:cond delay="0"/>
                                          </p:stCondLst>
                                        </p:cTn>
                                        <p:tgtEl>
                                          <p:spTgt spid="23"/>
                                        </p:tgtEl>
                                        <p:attrNameLst>
                                          <p:attrName>style.visibility</p:attrName>
                                        </p:attrNameLst>
                                      </p:cBhvr>
                                      <p:to>
                                        <p:strVal val="visible"/>
                                      </p:to>
                                    </p:set>
                                    <p:animEffect transition="in" filter="wipe(down)">
                                      <p:cBhvr>
                                        <p:cTn id="63" dur="500"/>
                                        <p:tgtEl>
                                          <p:spTgt spid="23"/>
                                        </p:tgtEl>
                                      </p:cBhvr>
                                    </p:animEffect>
                                  </p:childTnLst>
                                </p:cTn>
                              </p:par>
                            </p:childTnLst>
                          </p:cTn>
                        </p:par>
                      </p:childTnLst>
                    </p:cTn>
                  </p:par>
                  <p:par>
                    <p:cTn id="64" fill="hold" nodeType="clickPar">
                      <p:stCondLst>
                        <p:cond delay="indefinite"/>
                      </p:stCondLst>
                      <p:childTnLst>
                        <p:par>
                          <p:cTn id="65" fill="hold" nodeType="withGroup">
                            <p:stCondLst>
                              <p:cond delay="0"/>
                            </p:stCondLst>
                            <p:childTnLst>
                              <p:par>
                                <p:cTn id="66" presetID="3" presetClass="entr" presetSubtype="10" fill="hold" grpId="0" nodeType="clickEffect">
                                  <p:stCondLst>
                                    <p:cond delay="0"/>
                                  </p:stCondLst>
                                  <p:childTnLst>
                                    <p:set>
                                      <p:cBhvr>
                                        <p:cTn id="67" dur="1" fill="hold">
                                          <p:stCondLst>
                                            <p:cond delay="0"/>
                                          </p:stCondLst>
                                        </p:cTn>
                                        <p:tgtEl>
                                          <p:spTgt spid="20"/>
                                        </p:tgtEl>
                                        <p:attrNameLst>
                                          <p:attrName>style.visibility</p:attrName>
                                        </p:attrNameLst>
                                      </p:cBhvr>
                                      <p:to>
                                        <p:strVal val="visible"/>
                                      </p:to>
                                    </p:set>
                                    <p:animEffect transition="in" filter="blinds(horizontal)">
                                      <p:cBhvr>
                                        <p:cTn id="68" dur="500"/>
                                        <p:tgtEl>
                                          <p:spTgt spid="20"/>
                                        </p:tgtEl>
                                      </p:cBhvr>
                                    </p:animEffect>
                                  </p:childTnLst>
                                </p:cTn>
                              </p:par>
                              <p:par>
                                <p:cTn id="69" presetID="3" presetClass="entr" presetSubtype="10" fill="hold" grpId="0" nodeType="withEffect">
                                  <p:stCondLst>
                                    <p:cond delay="0"/>
                                  </p:stCondLst>
                                  <p:childTnLst>
                                    <p:set>
                                      <p:cBhvr>
                                        <p:cTn id="70" dur="1" fill="hold">
                                          <p:stCondLst>
                                            <p:cond delay="0"/>
                                          </p:stCondLst>
                                        </p:cTn>
                                        <p:tgtEl>
                                          <p:spTgt spid="18"/>
                                        </p:tgtEl>
                                        <p:attrNameLst>
                                          <p:attrName>style.visibility</p:attrName>
                                        </p:attrNameLst>
                                      </p:cBhvr>
                                      <p:to>
                                        <p:strVal val="visible"/>
                                      </p:to>
                                    </p:set>
                                    <p:animEffect transition="in" filter="blinds(horizontal)">
                                      <p:cBhvr>
                                        <p:cTn id="71" dur="500"/>
                                        <p:tgtEl>
                                          <p:spTgt spid="18"/>
                                        </p:tgtEl>
                                      </p:cBhvr>
                                    </p:animEffect>
                                  </p:childTnLst>
                                </p:cTn>
                              </p:par>
                            </p:childTnLst>
                          </p:cTn>
                        </p:par>
                      </p:childTnLst>
                    </p:cTn>
                  </p:par>
                  <p:par>
                    <p:cTn id="72" fill="hold" nodeType="clickPar">
                      <p:stCondLst>
                        <p:cond delay="indefinite"/>
                      </p:stCondLst>
                      <p:childTnLst>
                        <p:par>
                          <p:cTn id="73" fill="hold" nodeType="withGroup">
                            <p:stCondLst>
                              <p:cond delay="0"/>
                            </p:stCondLst>
                            <p:childTnLst>
                              <p:par>
                                <p:cTn id="74" presetID="3" presetClass="entr" presetSubtype="10" fill="hold" grpId="0" nodeType="click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blinds(horizontal)">
                                      <p:cBhvr>
                                        <p:cTn id="76" dur="500"/>
                                        <p:tgtEl>
                                          <p:spTgt spid="21"/>
                                        </p:tgtEl>
                                      </p:cBhvr>
                                    </p:animEffect>
                                  </p:childTnLst>
                                </p:cTn>
                              </p:par>
                              <p:par>
                                <p:cTn id="77" presetID="3" presetClass="entr" presetSubtype="10" fill="hold" grpId="0" nodeType="withEffect">
                                  <p:stCondLst>
                                    <p:cond delay="0"/>
                                  </p:stCondLst>
                                  <p:childTnLst>
                                    <p:set>
                                      <p:cBhvr>
                                        <p:cTn id="78" dur="1" fill="hold">
                                          <p:stCondLst>
                                            <p:cond delay="0"/>
                                          </p:stCondLst>
                                        </p:cTn>
                                        <p:tgtEl>
                                          <p:spTgt spid="19"/>
                                        </p:tgtEl>
                                        <p:attrNameLst>
                                          <p:attrName>style.visibility</p:attrName>
                                        </p:attrNameLst>
                                      </p:cBhvr>
                                      <p:to>
                                        <p:strVal val="visible"/>
                                      </p:to>
                                    </p:set>
                                    <p:animEffect transition="in" filter="blinds(horizontal)">
                                      <p:cBhvr>
                                        <p:cTn id="79"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189" grpId="0"/>
      <p:bldP spid="93190" grpId="0"/>
      <p:bldP spid="93192" grpId="0"/>
      <p:bldP spid="93193" grpId="0"/>
      <p:bldP spid="93194" grpId="0" animBg="1"/>
      <p:bldP spid="93195" grpId="0" animBg="1"/>
      <p:bldP spid="93196" grpId="0" animBg="1"/>
      <p:bldP spid="93197" grpId="0" animBg="1"/>
      <p:bldP spid="21515" grpId="0"/>
      <p:bldP spid="15" grpId="0"/>
      <p:bldP spid="16" grpId="0" animBg="1"/>
      <p:bldP spid="18" grpId="0" animBg="1"/>
      <p:bldP spid="19" grpId="0" animBg="1"/>
      <p:bldP spid="20" grpId="0"/>
      <p:bldP spid="21" grpId="0"/>
      <p:bldP spid="22" grpId="0"/>
      <p:bldP spid="23" grpId="0" animBg="1"/>
    </p:bld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225743" y="1905000"/>
            <a:ext cx="9064943" cy="1569660"/>
          </a:xfrm>
          <a:prstGeom prst="rect">
            <a:avLst/>
          </a:prstGeom>
        </p:spPr>
        <p:txBody>
          <a:bodyPr wrap="square">
            <a:spAutoFit/>
          </a:bodyPr>
          <a:lstStyle/>
          <a:p>
            <a:pPr marL="744538" lvl="2" indent="-349250" algn="just" eaLnBrk="1" fontAlgn="auto" hangingPunct="1">
              <a:spcBef>
                <a:spcPct val="20000"/>
              </a:spcBef>
              <a:spcAft>
                <a:spcPts val="0"/>
              </a:spcAft>
              <a:buClr>
                <a:srgbClr val="002060"/>
              </a:buClr>
              <a:buFont typeface="Wingdings" pitchFamily="2" charset="2"/>
              <a:buChar char="§"/>
            </a:pPr>
            <a:r>
              <a:rPr lang="en-CA" sz="3200">
                <a:solidFill>
                  <a:prstClr val="black"/>
                </a:solidFill>
                <a:latin typeface="Times New Roman" pitchFamily="18" charset="0"/>
                <a:cs typeface="Times New Roman" pitchFamily="18" charset="0"/>
              </a:rPr>
              <a:t>Nhấp đúp chuột vào vùng diện </a:t>
            </a:r>
            <a:r>
              <a:rPr lang="en-CA" sz="3200" smtClean="0">
                <a:solidFill>
                  <a:prstClr val="black"/>
                </a:solidFill>
                <a:latin typeface="Times New Roman" pitchFamily="18" charset="0"/>
                <a:cs typeface="Times New Roman" pitchFamily="18" charset="0"/>
              </a:rPr>
              <a:t>tích tối </a:t>
            </a:r>
            <a:r>
              <a:rPr lang="en-CA" sz="3200">
                <a:solidFill>
                  <a:prstClr val="black"/>
                </a:solidFill>
                <a:latin typeface="Times New Roman" pitchFamily="18" charset="0"/>
                <a:cs typeface="Times New Roman" pitchFamily="18" charset="0"/>
              </a:rPr>
              <a:t>hơn của thanh thước </a:t>
            </a:r>
            <a:r>
              <a:rPr lang="en-CA" sz="3200" smtClean="0">
                <a:solidFill>
                  <a:prstClr val="black"/>
                </a:solidFill>
                <a:latin typeface="Times New Roman" pitchFamily="18" charset="0"/>
                <a:cs typeface="Times New Roman" pitchFamily="18" charset="0"/>
              </a:rPr>
              <a:t>kẻ ngang hoặc </a:t>
            </a:r>
            <a:r>
              <a:rPr lang="en-CA" sz="3200">
                <a:solidFill>
                  <a:prstClr val="black"/>
                </a:solidFill>
                <a:latin typeface="Times New Roman" pitchFamily="18" charset="0"/>
                <a:cs typeface="Times New Roman" pitchFamily="18" charset="0"/>
              </a:rPr>
              <a:t>dọc để mở hộp thoại </a:t>
            </a:r>
            <a:r>
              <a:rPr lang="en-CA" sz="3200" b="1" smtClean="0">
                <a:solidFill>
                  <a:prstClr val="black"/>
                </a:solidFill>
                <a:latin typeface="Times New Roman" pitchFamily="18" charset="0"/>
                <a:cs typeface="Times New Roman" pitchFamily="18" charset="0"/>
              </a:rPr>
              <a:t>Page Setup</a:t>
            </a:r>
            <a:r>
              <a:rPr lang="en-CA" sz="3200" smtClean="0">
                <a:solidFill>
                  <a:prstClr val="black"/>
                </a:solidFill>
                <a:latin typeface="Times New Roman" pitchFamily="18" charset="0"/>
                <a:cs typeface="Times New Roman" pitchFamily="18" charset="0"/>
              </a:rPr>
              <a:t>. </a:t>
            </a:r>
            <a:endParaRPr lang="en-US" sz="3200">
              <a:solidFill>
                <a:prstClr val="black"/>
              </a:solidFill>
              <a:latin typeface="Times New Roman" pitchFamily="18" charset="0"/>
              <a:cs typeface="Times New Roman" pitchFamily="18" charset="0"/>
            </a:endParaRPr>
          </a:p>
        </p:txBody>
      </p:sp>
      <p:pic>
        <p:nvPicPr>
          <p:cNvPr id="3" name="Picture 2" descr="Description: C:\Users\swong\Documents\Manuals\IC3 GS4\7314 IC3 GS4\Screens\L8\l8-051.png"/>
          <p:cNvPicPr/>
          <p:nvPr/>
        </p:nvPicPr>
        <p:blipFill rotWithShape="1">
          <a:blip r:embed="rId2">
            <a:extLst>
              <a:ext uri="{28A0092B-C50C-407E-A947-70E740481C1C}">
                <a14:useLocalDpi xmlns:a14="http://schemas.microsoft.com/office/drawing/2010/main" val="0"/>
              </a:ext>
            </a:extLst>
          </a:blip>
          <a:srcRect r="4145" b="11515"/>
          <a:stretch/>
        </p:blipFill>
        <p:spPr bwMode="auto">
          <a:xfrm>
            <a:off x="1287161" y="3627060"/>
            <a:ext cx="6553200" cy="1981200"/>
          </a:xfrm>
          <a:prstGeom prst="rect">
            <a:avLst/>
          </a:prstGeom>
          <a:noFill/>
          <a:ln>
            <a:noFill/>
          </a:ln>
          <a:extLst>
            <a:ext uri="{53640926-AAD7-44D8-BBD7-CCE9431645EC}">
              <a14:shadowObscured xmlns:a14="http://schemas.microsoft.com/office/drawing/2010/main"/>
            </a:ext>
          </a:extLst>
        </p:spPr>
      </p:pic>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4167187"/>
            <a:ext cx="1090613" cy="481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3761" y="741363"/>
            <a:ext cx="9272588" cy="1011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WordArt 67"/>
          <p:cNvSpPr>
            <a:spLocks noChangeArrowheads="1" noChangeShapeType="1" noTextEdit="1"/>
          </p:cNvSpPr>
          <p:nvPr/>
        </p:nvSpPr>
        <p:spPr bwMode="auto">
          <a:xfrm>
            <a:off x="533400" y="76200"/>
            <a:ext cx="8229600" cy="381000"/>
          </a:xfrm>
          <a:prstGeom prst="rect">
            <a:avLst/>
          </a:prstGeom>
        </p:spPr>
        <p:txBody>
          <a:bodyPr wrap="none" fromWordArt="1">
            <a:prstTxWarp prst="textPlain">
              <a:avLst>
                <a:gd name="adj" fmla="val 50454"/>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vi-VN" sz="3600" b="1" i="1" u="none" strike="noStrike" kern="10" cap="none" spc="0" normalizeH="0" baseline="0" noProof="0" smtClean="0">
                <a:ln w="9525">
                  <a:solidFill>
                    <a:srgbClr val="000000"/>
                  </a:solidFill>
                  <a:round/>
                  <a:headEnd/>
                  <a:tailEnd/>
                </a:ln>
                <a:solidFill>
                  <a:srgbClr val="FF3300"/>
                </a:solidFill>
                <a:effectLst>
                  <a:outerShdw dist="35921" dir="2700000" algn="ctr" rotWithShape="0">
                    <a:srgbClr val="808080">
                      <a:alpha val="79999"/>
                    </a:srgbClr>
                  </a:outerShdw>
                </a:effectLst>
                <a:uLnTx/>
                <a:uFillTx/>
                <a:latin typeface="Times New Roman"/>
                <a:cs typeface="Times New Roman"/>
              </a:rPr>
              <a:t>BÀI</a:t>
            </a:r>
            <a:r>
              <a:rPr kumimoji="0" lang="vi-VN" sz="3600" b="1" i="1" u="none" strike="noStrike" kern="10" cap="none" spc="0" normalizeH="0" noProof="0" smtClean="0">
                <a:ln w="9525">
                  <a:solidFill>
                    <a:srgbClr val="000000"/>
                  </a:solidFill>
                  <a:round/>
                  <a:headEnd/>
                  <a:tailEnd/>
                </a:ln>
                <a:solidFill>
                  <a:srgbClr val="FF3300"/>
                </a:solidFill>
                <a:effectLst>
                  <a:outerShdw dist="35921" dir="2700000" algn="ctr" rotWithShape="0">
                    <a:srgbClr val="808080">
                      <a:alpha val="79999"/>
                    </a:srgbClr>
                  </a:outerShdw>
                </a:effectLst>
                <a:uLnTx/>
                <a:uFillTx/>
                <a:latin typeface="Times New Roman"/>
                <a:cs typeface="Times New Roman"/>
              </a:rPr>
              <a:t> 5: </a:t>
            </a:r>
            <a:r>
              <a:rPr kumimoji="0" lang="vi-VN" sz="3600" b="1" i="1" u="none" strike="noStrike" kern="10" cap="none" spc="0" normalizeH="0" baseline="0" noProof="0" smtClean="0">
                <a:ln w="9525">
                  <a:solidFill>
                    <a:srgbClr val="000000"/>
                  </a:solidFill>
                  <a:round/>
                  <a:headEnd/>
                  <a:tailEnd/>
                </a:ln>
                <a:solidFill>
                  <a:srgbClr val="FF3300"/>
                </a:solidFill>
                <a:effectLst>
                  <a:outerShdw dist="35921" dir="2700000" algn="ctr" rotWithShape="0">
                    <a:srgbClr val="808080">
                      <a:alpha val="79999"/>
                    </a:srgbClr>
                  </a:outerShdw>
                </a:effectLst>
                <a:uLnTx/>
                <a:uFillTx/>
                <a:latin typeface="Times New Roman"/>
                <a:cs typeface="Times New Roman"/>
              </a:rPr>
              <a:t>TRÌNH</a:t>
            </a:r>
            <a:r>
              <a:rPr kumimoji="0" lang="vi-VN" sz="3600" b="1" i="1" u="none" strike="noStrike" kern="10" cap="none" spc="0" normalizeH="0" noProof="0" smtClean="0">
                <a:ln w="9525">
                  <a:solidFill>
                    <a:srgbClr val="000000"/>
                  </a:solidFill>
                  <a:round/>
                  <a:headEnd/>
                  <a:tailEnd/>
                </a:ln>
                <a:solidFill>
                  <a:srgbClr val="FF3300"/>
                </a:solidFill>
                <a:effectLst>
                  <a:outerShdw dist="35921" dir="2700000" algn="ctr" rotWithShape="0">
                    <a:srgbClr val="808080">
                      <a:alpha val="79999"/>
                    </a:srgbClr>
                  </a:outerShdw>
                </a:effectLst>
                <a:uLnTx/>
                <a:uFillTx/>
                <a:latin typeface="Times New Roman"/>
                <a:cs typeface="Times New Roman"/>
              </a:rPr>
              <a:t> BÀY TRANG V</a:t>
            </a:r>
            <a:r>
              <a:rPr kumimoji="0" lang="vi-VN" sz="3600" b="1" i="1" u="none" strike="noStrike" kern="10" cap="none" spc="0" normalizeH="0" baseline="0" noProof="0" smtClean="0">
                <a:ln w="9525">
                  <a:solidFill>
                    <a:srgbClr val="000000"/>
                  </a:solidFill>
                  <a:round/>
                  <a:headEnd/>
                  <a:tailEnd/>
                </a:ln>
                <a:solidFill>
                  <a:srgbClr val="FF3300"/>
                </a:solidFill>
                <a:effectLst>
                  <a:outerShdw dist="35921" dir="2700000" algn="ctr" rotWithShape="0">
                    <a:srgbClr val="808080">
                      <a:alpha val="79999"/>
                    </a:srgbClr>
                  </a:outerShdw>
                </a:effectLst>
                <a:uLnTx/>
                <a:uFillTx/>
                <a:latin typeface="Times New Roman"/>
                <a:cs typeface="Times New Roman"/>
              </a:rPr>
              <a:t>ĂN BẢN VÀ</a:t>
            </a:r>
            <a:r>
              <a:rPr kumimoji="0" lang="vi-VN" sz="3600" b="1" i="1" u="none" strike="noStrike" kern="10" cap="none" spc="0" normalizeH="0" noProof="0" smtClean="0">
                <a:ln w="9525">
                  <a:solidFill>
                    <a:srgbClr val="000000"/>
                  </a:solidFill>
                  <a:round/>
                  <a:headEnd/>
                  <a:tailEnd/>
                </a:ln>
                <a:solidFill>
                  <a:srgbClr val="FF3300"/>
                </a:solidFill>
                <a:effectLst>
                  <a:outerShdw dist="35921" dir="2700000" algn="ctr" rotWithShape="0">
                    <a:srgbClr val="808080">
                      <a:alpha val="79999"/>
                    </a:srgbClr>
                  </a:outerShdw>
                </a:effectLst>
                <a:uLnTx/>
                <a:uFillTx/>
                <a:latin typeface="Times New Roman"/>
                <a:cs typeface="Times New Roman"/>
              </a:rPr>
              <a:t> IN</a:t>
            </a:r>
            <a:endParaRPr kumimoji="0" lang="vi-VN" sz="3600" b="1" i="1" u="none" strike="noStrike" kern="10" cap="none" spc="0" normalizeH="0" baseline="0" noProof="0" smtClean="0">
              <a:ln w="9525">
                <a:solidFill>
                  <a:srgbClr val="000000"/>
                </a:solidFill>
                <a:round/>
                <a:headEnd/>
                <a:tailEnd/>
              </a:ln>
              <a:solidFill>
                <a:srgbClr val="FF3300"/>
              </a:solidFill>
              <a:effectLst>
                <a:outerShdw dist="35921" dir="2700000" algn="ctr" rotWithShape="0">
                  <a:srgbClr val="808080">
                    <a:alpha val="79999"/>
                  </a:srgbClr>
                </a:outerShdw>
              </a:effectLst>
              <a:uLnTx/>
              <a:uFillTx/>
              <a:latin typeface="Times New Roman"/>
              <a:cs typeface="Times New Roman"/>
            </a:endParaRPr>
          </a:p>
        </p:txBody>
      </p:sp>
      <p:pic>
        <p:nvPicPr>
          <p:cNvPr id="7" name="Picture 4" descr="33"/>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0" y="533400"/>
            <a:ext cx="9144000" cy="823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Box 29"/>
          <p:cNvSpPr txBox="1">
            <a:spLocks noChangeArrowheads="1"/>
          </p:cNvSpPr>
          <p:nvPr/>
        </p:nvSpPr>
        <p:spPr bwMode="auto">
          <a:xfrm>
            <a:off x="-208782" y="6839803"/>
            <a:ext cx="8921910" cy="3785652"/>
          </a:xfrm>
          <a:prstGeom prst="rect">
            <a:avLst/>
          </a:prstGeom>
          <a:ln/>
        </p:spPr>
        <p:style>
          <a:lnRef idx="1">
            <a:schemeClr val="accent2"/>
          </a:lnRef>
          <a:fillRef idx="2">
            <a:schemeClr val="accent2"/>
          </a:fillRef>
          <a:effectRef idx="1">
            <a:schemeClr val="accent2"/>
          </a:effectRef>
          <a:fontRef idx="minor">
            <a:schemeClr val="dk1"/>
          </a:fontRef>
        </p:style>
        <p:txBody>
          <a:bodyPr wrap="square">
            <a:spAutoFit/>
          </a:bodyPr>
          <a:lstStyle>
            <a:lvl1pPr marL="457200" indent="-457200" eaLnBrk="0" hangingPunct="0">
              <a:defRPr>
                <a:solidFill>
                  <a:schemeClr val="tx1"/>
                </a:solidFill>
                <a:latin typeface="Trebuchet MS" pitchFamily="34" charset="0"/>
                <a:cs typeface="Arial" charset="0"/>
              </a:defRPr>
            </a:lvl1pPr>
            <a:lvl2pPr marL="742950" indent="-285750" eaLnBrk="0" hangingPunct="0">
              <a:defRPr>
                <a:solidFill>
                  <a:schemeClr val="tx1"/>
                </a:solidFill>
                <a:latin typeface="Trebuchet MS" pitchFamily="34" charset="0"/>
                <a:cs typeface="Arial" charset="0"/>
              </a:defRPr>
            </a:lvl2pPr>
            <a:lvl3pPr marL="1143000" indent="-228600" eaLnBrk="0" hangingPunct="0">
              <a:defRPr>
                <a:solidFill>
                  <a:schemeClr val="tx1"/>
                </a:solidFill>
                <a:latin typeface="Trebuchet MS" pitchFamily="34" charset="0"/>
                <a:cs typeface="Arial" charset="0"/>
              </a:defRPr>
            </a:lvl3pPr>
            <a:lvl4pPr marL="1600200" indent="-228600" eaLnBrk="0" hangingPunct="0">
              <a:defRPr>
                <a:solidFill>
                  <a:schemeClr val="tx1"/>
                </a:solidFill>
                <a:latin typeface="Trebuchet MS" pitchFamily="34" charset="0"/>
                <a:cs typeface="Arial" charset="0"/>
              </a:defRPr>
            </a:lvl4pPr>
            <a:lvl5pPr marL="2057400" indent="-228600" eaLnBrk="0" hangingPunct="0">
              <a:defRPr>
                <a:solidFill>
                  <a:schemeClr val="tx1"/>
                </a:solidFill>
                <a:latin typeface="Trebuchet MS" pitchFamily="34" charset="0"/>
                <a:cs typeface="Arial" charset="0"/>
              </a:defRPr>
            </a:lvl5pPr>
            <a:lvl6pPr marL="2514600" indent="-228600" eaLnBrk="0" fontAlgn="base" hangingPunct="0">
              <a:spcBef>
                <a:spcPct val="0"/>
              </a:spcBef>
              <a:spcAft>
                <a:spcPct val="0"/>
              </a:spcAft>
              <a:defRPr>
                <a:solidFill>
                  <a:schemeClr val="tx1"/>
                </a:solidFill>
                <a:latin typeface="Trebuchet MS" pitchFamily="34" charset="0"/>
                <a:cs typeface="Arial" charset="0"/>
              </a:defRPr>
            </a:lvl6pPr>
            <a:lvl7pPr marL="2971800" indent="-228600" eaLnBrk="0" fontAlgn="base" hangingPunct="0">
              <a:spcBef>
                <a:spcPct val="0"/>
              </a:spcBef>
              <a:spcAft>
                <a:spcPct val="0"/>
              </a:spcAft>
              <a:defRPr>
                <a:solidFill>
                  <a:schemeClr val="tx1"/>
                </a:solidFill>
                <a:latin typeface="Trebuchet MS" pitchFamily="34" charset="0"/>
                <a:cs typeface="Arial" charset="0"/>
              </a:defRPr>
            </a:lvl7pPr>
            <a:lvl8pPr marL="3429000" indent="-228600" eaLnBrk="0" fontAlgn="base" hangingPunct="0">
              <a:spcBef>
                <a:spcPct val="0"/>
              </a:spcBef>
              <a:spcAft>
                <a:spcPct val="0"/>
              </a:spcAft>
              <a:defRPr>
                <a:solidFill>
                  <a:schemeClr val="tx1"/>
                </a:solidFill>
                <a:latin typeface="Trebuchet MS" pitchFamily="34" charset="0"/>
                <a:cs typeface="Arial" charset="0"/>
              </a:defRPr>
            </a:lvl8pPr>
            <a:lvl9pPr marL="3886200" indent="-228600" eaLnBrk="0" fontAlgn="base" hangingPunct="0">
              <a:spcBef>
                <a:spcPct val="0"/>
              </a:spcBef>
              <a:spcAft>
                <a:spcPct val="0"/>
              </a:spcAft>
              <a:defRPr>
                <a:solidFill>
                  <a:schemeClr val="tx1"/>
                </a:solidFill>
                <a:latin typeface="Trebuchet MS" pitchFamily="34" charset="0"/>
                <a:cs typeface="Arial" charset="0"/>
              </a:defRPr>
            </a:lvl9pPr>
          </a:lstStyle>
          <a:p>
            <a:pPr marL="0" indent="0" eaLnBrk="1" hangingPunct="1">
              <a:spcBef>
                <a:spcPct val="50000"/>
              </a:spcBef>
              <a:defRPr/>
            </a:pPr>
            <a:r>
              <a:rPr lang="en-US" altLang="vi-VN" sz="3200" b="1" dirty="0" smtClean="0">
                <a:solidFill>
                  <a:srgbClr val="F43622"/>
                </a:solidFill>
                <a:latin typeface="Times New Roman" pitchFamily="18" charset="0"/>
                <a:cs typeface="Times New Roman" pitchFamily="18" charset="0"/>
              </a:rPr>
              <a:t>*</a:t>
            </a:r>
            <a:r>
              <a:rPr lang="en-US" altLang="vi-VN" sz="3200" b="1" dirty="0" err="1" smtClean="0">
                <a:solidFill>
                  <a:srgbClr val="F43622"/>
                </a:solidFill>
                <a:latin typeface="Times New Roman" pitchFamily="18" charset="0"/>
                <a:cs typeface="Times New Roman" pitchFamily="18" charset="0"/>
              </a:rPr>
              <a:t>Lưu</a:t>
            </a:r>
            <a:r>
              <a:rPr lang="en-US" altLang="vi-VN" sz="3200" b="1" dirty="0" smtClean="0">
                <a:solidFill>
                  <a:srgbClr val="F43622"/>
                </a:solidFill>
                <a:latin typeface="Times New Roman" pitchFamily="18" charset="0"/>
                <a:cs typeface="Times New Roman" pitchFamily="18" charset="0"/>
              </a:rPr>
              <a:t> ý</a:t>
            </a:r>
            <a:r>
              <a:rPr lang="en-US" altLang="vi-VN" sz="3200" b="1" dirty="0" smtClean="0">
                <a:latin typeface="Times New Roman" pitchFamily="18" charset="0"/>
                <a:cs typeface="Times New Roman" pitchFamily="18" charset="0"/>
              </a:rPr>
              <a:t>:</a:t>
            </a:r>
          </a:p>
          <a:p>
            <a:pPr marL="0" indent="0" algn="just" eaLnBrk="1" hangingPunct="1">
              <a:spcBef>
                <a:spcPct val="50000"/>
              </a:spcBef>
              <a:defRPr/>
            </a:pPr>
            <a:r>
              <a:rPr lang="en-US" altLang="vi-VN" sz="3200" b="1" dirty="0" smtClean="0">
                <a:latin typeface="Times New Roman" pitchFamily="18" charset="0"/>
                <a:cs typeface="Times New Roman" pitchFamily="18" charset="0"/>
              </a:rPr>
              <a:t> - </a:t>
            </a:r>
            <a:r>
              <a:rPr lang="en-US" altLang="vi-VN" sz="3200" b="1" dirty="0" err="1" smtClean="0">
                <a:solidFill>
                  <a:schemeClr val="tx1">
                    <a:lumMod val="95000"/>
                    <a:lumOff val="5000"/>
                  </a:schemeClr>
                </a:solidFill>
                <a:latin typeface="Times New Roman" pitchFamily="18" charset="0"/>
                <a:cs typeface="Times New Roman" pitchFamily="18" charset="0"/>
              </a:rPr>
              <a:t>Nếu</a:t>
            </a:r>
            <a:r>
              <a:rPr lang="en-US" altLang="vi-VN" sz="3200" b="1" dirty="0" smtClean="0">
                <a:solidFill>
                  <a:schemeClr val="tx1">
                    <a:lumMod val="95000"/>
                    <a:lumOff val="5000"/>
                  </a:schemeClr>
                </a:solidFill>
                <a:latin typeface="Times New Roman" pitchFamily="18" charset="0"/>
                <a:cs typeface="Times New Roman" pitchFamily="18" charset="0"/>
              </a:rPr>
              <a:t> </a:t>
            </a:r>
            <a:r>
              <a:rPr lang="en-US" altLang="vi-VN" sz="3200" b="1" dirty="0" err="1" smtClean="0">
                <a:solidFill>
                  <a:schemeClr val="tx1">
                    <a:lumMod val="95000"/>
                    <a:lumOff val="5000"/>
                  </a:schemeClr>
                </a:solidFill>
                <a:latin typeface="Times New Roman" pitchFamily="18" charset="0"/>
                <a:cs typeface="Times New Roman" pitchFamily="18" charset="0"/>
              </a:rPr>
              <a:t>các</a:t>
            </a:r>
            <a:r>
              <a:rPr lang="en-US" altLang="vi-VN" sz="3200" b="1" dirty="0" smtClean="0">
                <a:solidFill>
                  <a:schemeClr val="tx1">
                    <a:lumMod val="95000"/>
                    <a:lumOff val="5000"/>
                  </a:schemeClr>
                </a:solidFill>
                <a:latin typeface="Times New Roman" pitchFamily="18" charset="0"/>
                <a:cs typeface="Times New Roman" pitchFamily="18" charset="0"/>
              </a:rPr>
              <a:t> </a:t>
            </a:r>
            <a:r>
              <a:rPr lang="en-US" altLang="vi-VN" sz="3200" b="1" dirty="0" err="1" smtClean="0">
                <a:solidFill>
                  <a:schemeClr val="tx1">
                    <a:lumMod val="95000"/>
                    <a:lumOff val="5000"/>
                  </a:schemeClr>
                </a:solidFill>
                <a:latin typeface="Times New Roman" pitchFamily="18" charset="0"/>
                <a:cs typeface="Times New Roman" pitchFamily="18" charset="0"/>
              </a:rPr>
              <a:t>thiết</a:t>
            </a:r>
            <a:r>
              <a:rPr lang="en-US" altLang="vi-VN" sz="3200" b="1" dirty="0" smtClean="0">
                <a:solidFill>
                  <a:schemeClr val="tx1">
                    <a:lumMod val="95000"/>
                    <a:lumOff val="5000"/>
                  </a:schemeClr>
                </a:solidFill>
                <a:latin typeface="Times New Roman" pitchFamily="18" charset="0"/>
                <a:cs typeface="Times New Roman" pitchFamily="18" charset="0"/>
              </a:rPr>
              <a:t> </a:t>
            </a:r>
            <a:r>
              <a:rPr lang="en-US" altLang="vi-VN" sz="3200" b="1" dirty="0" err="1" smtClean="0">
                <a:solidFill>
                  <a:schemeClr val="tx1">
                    <a:lumMod val="95000"/>
                    <a:lumOff val="5000"/>
                  </a:schemeClr>
                </a:solidFill>
                <a:latin typeface="Times New Roman" pitchFamily="18" charset="0"/>
                <a:cs typeface="Times New Roman" pitchFamily="18" charset="0"/>
              </a:rPr>
              <a:t>đặt</a:t>
            </a:r>
            <a:r>
              <a:rPr lang="en-US" altLang="vi-VN" sz="3200" b="1" dirty="0" smtClean="0">
                <a:solidFill>
                  <a:schemeClr val="tx1">
                    <a:lumMod val="95000"/>
                    <a:lumOff val="5000"/>
                  </a:schemeClr>
                </a:solidFill>
                <a:latin typeface="Times New Roman" pitchFamily="18" charset="0"/>
                <a:cs typeface="Times New Roman" pitchFamily="18" charset="0"/>
              </a:rPr>
              <a:t> </a:t>
            </a:r>
            <a:r>
              <a:rPr lang="en-US" altLang="vi-VN" sz="3200" b="1" dirty="0" err="1" smtClean="0">
                <a:solidFill>
                  <a:schemeClr val="tx1">
                    <a:lumMod val="95000"/>
                    <a:lumOff val="5000"/>
                  </a:schemeClr>
                </a:solidFill>
                <a:latin typeface="Times New Roman" pitchFamily="18" charset="0"/>
                <a:cs typeface="Times New Roman" pitchFamily="18" charset="0"/>
              </a:rPr>
              <a:t>kiểu</a:t>
            </a:r>
            <a:r>
              <a:rPr lang="en-US" altLang="vi-VN" sz="3200" b="1" dirty="0" smtClean="0">
                <a:solidFill>
                  <a:schemeClr val="tx1">
                    <a:lumMod val="95000"/>
                    <a:lumOff val="5000"/>
                  </a:schemeClr>
                </a:solidFill>
                <a:latin typeface="Times New Roman" pitchFamily="18" charset="0"/>
                <a:cs typeface="Times New Roman" pitchFamily="18" charset="0"/>
              </a:rPr>
              <a:t> </a:t>
            </a:r>
            <a:r>
              <a:rPr lang="en-US" altLang="vi-VN" sz="3200" b="1" dirty="0" err="1" smtClean="0">
                <a:solidFill>
                  <a:schemeClr val="tx1">
                    <a:lumMod val="95000"/>
                    <a:lumOff val="5000"/>
                  </a:schemeClr>
                </a:solidFill>
                <a:latin typeface="Times New Roman" pitchFamily="18" charset="0"/>
                <a:cs typeface="Times New Roman" pitchFamily="18" charset="0"/>
              </a:rPr>
              <a:t>lề</a:t>
            </a:r>
            <a:r>
              <a:rPr lang="en-US" altLang="vi-VN" sz="3200" b="1" dirty="0" smtClean="0">
                <a:solidFill>
                  <a:schemeClr val="tx1">
                    <a:lumMod val="95000"/>
                    <a:lumOff val="5000"/>
                  </a:schemeClr>
                </a:solidFill>
                <a:latin typeface="Times New Roman" pitchFamily="18" charset="0"/>
                <a:cs typeface="Times New Roman" pitchFamily="18" charset="0"/>
              </a:rPr>
              <a:t> </a:t>
            </a:r>
            <a:r>
              <a:rPr lang="en-US" altLang="vi-VN" sz="3200" b="1" dirty="0" err="1" smtClean="0">
                <a:solidFill>
                  <a:schemeClr val="tx1">
                    <a:lumMod val="95000"/>
                    <a:lumOff val="5000"/>
                  </a:schemeClr>
                </a:solidFill>
                <a:latin typeface="Times New Roman" pitchFamily="18" charset="0"/>
                <a:cs typeface="Times New Roman" pitchFamily="18" charset="0"/>
              </a:rPr>
              <a:t>trang</a:t>
            </a:r>
            <a:r>
              <a:rPr lang="en-US" altLang="vi-VN" sz="3200" b="1" dirty="0" smtClean="0">
                <a:solidFill>
                  <a:schemeClr val="tx1">
                    <a:lumMod val="95000"/>
                    <a:lumOff val="5000"/>
                  </a:schemeClr>
                </a:solidFill>
                <a:latin typeface="Times New Roman" pitchFamily="18" charset="0"/>
                <a:cs typeface="Times New Roman" pitchFamily="18" charset="0"/>
              </a:rPr>
              <a:t> </a:t>
            </a:r>
            <a:r>
              <a:rPr lang="en-US" altLang="vi-VN" sz="3200" b="1" dirty="0" err="1" smtClean="0">
                <a:solidFill>
                  <a:schemeClr val="tx1">
                    <a:lumMod val="95000"/>
                    <a:lumOff val="5000"/>
                  </a:schemeClr>
                </a:solidFill>
                <a:latin typeface="Times New Roman" pitchFamily="18" charset="0"/>
                <a:cs typeface="Times New Roman" pitchFamily="18" charset="0"/>
              </a:rPr>
              <a:t>có</a:t>
            </a:r>
            <a:r>
              <a:rPr lang="en-US" altLang="vi-VN" sz="3200" b="1" dirty="0" smtClean="0">
                <a:solidFill>
                  <a:schemeClr val="tx1">
                    <a:lumMod val="95000"/>
                    <a:lumOff val="5000"/>
                  </a:schemeClr>
                </a:solidFill>
                <a:latin typeface="Times New Roman" pitchFamily="18" charset="0"/>
                <a:cs typeface="Times New Roman" pitchFamily="18" charset="0"/>
              </a:rPr>
              <a:t> </a:t>
            </a:r>
            <a:r>
              <a:rPr lang="en-US" altLang="vi-VN" sz="3200" b="1" dirty="0" err="1" smtClean="0">
                <a:solidFill>
                  <a:schemeClr val="tx1">
                    <a:lumMod val="95000"/>
                    <a:lumOff val="5000"/>
                  </a:schemeClr>
                </a:solidFill>
                <a:latin typeface="Times New Roman" pitchFamily="18" charset="0"/>
                <a:cs typeface="Times New Roman" pitchFamily="18" charset="0"/>
              </a:rPr>
              <a:t>sẵn</a:t>
            </a:r>
            <a:r>
              <a:rPr lang="en-US" altLang="vi-VN" sz="3200" b="1" dirty="0" smtClean="0">
                <a:solidFill>
                  <a:schemeClr val="tx1">
                    <a:lumMod val="95000"/>
                    <a:lumOff val="5000"/>
                  </a:schemeClr>
                </a:solidFill>
                <a:latin typeface="Times New Roman" pitchFamily="18" charset="0"/>
                <a:cs typeface="Times New Roman" pitchFamily="18" charset="0"/>
              </a:rPr>
              <a:t> </a:t>
            </a:r>
            <a:r>
              <a:rPr lang="en-US" altLang="vi-VN" sz="3200" b="1" dirty="0" err="1" smtClean="0">
                <a:solidFill>
                  <a:schemeClr val="tx1">
                    <a:lumMod val="95000"/>
                    <a:lumOff val="5000"/>
                  </a:schemeClr>
                </a:solidFill>
                <a:latin typeface="Times New Roman" pitchFamily="18" charset="0"/>
                <a:cs typeface="Times New Roman" pitchFamily="18" charset="0"/>
              </a:rPr>
              <a:t>không</a:t>
            </a:r>
            <a:r>
              <a:rPr lang="en-US" altLang="vi-VN" sz="3200" b="1" dirty="0" smtClean="0">
                <a:solidFill>
                  <a:schemeClr val="tx1">
                    <a:lumMod val="95000"/>
                    <a:lumOff val="5000"/>
                  </a:schemeClr>
                </a:solidFill>
                <a:latin typeface="Times New Roman" pitchFamily="18" charset="0"/>
                <a:cs typeface="Times New Roman" pitchFamily="18" charset="0"/>
              </a:rPr>
              <a:t> </a:t>
            </a:r>
            <a:r>
              <a:rPr lang="en-US" altLang="vi-VN" sz="3200" b="1" dirty="0" err="1" smtClean="0">
                <a:solidFill>
                  <a:schemeClr val="tx1">
                    <a:lumMod val="95000"/>
                    <a:lumOff val="5000"/>
                  </a:schemeClr>
                </a:solidFill>
                <a:latin typeface="Times New Roman" pitchFamily="18" charset="0"/>
                <a:cs typeface="Times New Roman" pitchFamily="18" charset="0"/>
              </a:rPr>
              <a:t>phù</a:t>
            </a:r>
            <a:r>
              <a:rPr lang="en-US" altLang="vi-VN" sz="3200" b="1" dirty="0" smtClean="0">
                <a:solidFill>
                  <a:schemeClr val="tx1">
                    <a:lumMod val="95000"/>
                    <a:lumOff val="5000"/>
                  </a:schemeClr>
                </a:solidFill>
                <a:latin typeface="Times New Roman" pitchFamily="18" charset="0"/>
                <a:cs typeface="Times New Roman" pitchFamily="18" charset="0"/>
              </a:rPr>
              <a:t> </a:t>
            </a:r>
            <a:r>
              <a:rPr lang="en-US" altLang="vi-VN" sz="3200" b="1" dirty="0" err="1" smtClean="0">
                <a:solidFill>
                  <a:schemeClr val="tx1">
                    <a:lumMod val="95000"/>
                    <a:lumOff val="5000"/>
                  </a:schemeClr>
                </a:solidFill>
                <a:latin typeface="Times New Roman" pitchFamily="18" charset="0"/>
                <a:cs typeface="Times New Roman" pitchFamily="18" charset="0"/>
              </a:rPr>
              <a:t>hợp</a:t>
            </a:r>
            <a:endParaRPr lang="en-US" altLang="vi-VN" sz="3200" b="1" dirty="0" smtClean="0">
              <a:solidFill>
                <a:schemeClr val="tx1">
                  <a:lumMod val="95000"/>
                  <a:lumOff val="5000"/>
                </a:schemeClr>
              </a:solidFill>
              <a:latin typeface="Times New Roman" pitchFamily="18" charset="0"/>
              <a:cs typeface="Times New Roman" pitchFamily="18" charset="0"/>
            </a:endParaRPr>
          </a:p>
          <a:p>
            <a:pPr marL="0" indent="0" algn="just" eaLnBrk="1" hangingPunct="1">
              <a:spcBef>
                <a:spcPct val="50000"/>
              </a:spcBef>
              <a:defRPr/>
            </a:pPr>
            <a:r>
              <a:rPr lang="en-US" altLang="vi-VN" sz="3200" b="1" dirty="0" smtClean="0">
                <a:solidFill>
                  <a:schemeClr val="tx1">
                    <a:lumMod val="95000"/>
                    <a:lumOff val="5000"/>
                  </a:schemeClr>
                </a:solidFill>
                <a:latin typeface="Times New Roman" pitchFamily="18" charset="0"/>
                <a:cs typeface="Times New Roman" pitchFamily="18" charset="0"/>
              </a:rPr>
              <a:t>- </a:t>
            </a:r>
            <a:r>
              <a:rPr lang="en-US" altLang="vi-VN" sz="3200" b="1" dirty="0" err="1" smtClean="0">
                <a:solidFill>
                  <a:schemeClr val="tx1">
                    <a:lumMod val="95000"/>
                    <a:lumOff val="5000"/>
                  </a:schemeClr>
                </a:solidFill>
                <a:latin typeface="Times New Roman" pitchFamily="18" charset="0"/>
                <a:cs typeface="Times New Roman" pitchFamily="18" charset="0"/>
              </a:rPr>
              <a:t>Nháy</a:t>
            </a:r>
            <a:r>
              <a:rPr lang="en-US" altLang="vi-VN" sz="3200" b="1" dirty="0" smtClean="0">
                <a:solidFill>
                  <a:schemeClr val="tx1">
                    <a:lumMod val="95000"/>
                    <a:lumOff val="5000"/>
                  </a:schemeClr>
                </a:solidFill>
                <a:latin typeface="Times New Roman" pitchFamily="18" charset="0"/>
                <a:cs typeface="Times New Roman" pitchFamily="18" charset="0"/>
              </a:rPr>
              <a:t> </a:t>
            </a:r>
            <a:r>
              <a:rPr lang="en-US" altLang="vi-VN" sz="3200" b="1" dirty="0" err="1" smtClean="0">
                <a:solidFill>
                  <a:schemeClr val="tx1">
                    <a:lumMod val="95000"/>
                    <a:lumOff val="5000"/>
                  </a:schemeClr>
                </a:solidFill>
                <a:latin typeface="Times New Roman" pitchFamily="18" charset="0"/>
                <a:cs typeface="Times New Roman" pitchFamily="18" charset="0"/>
              </a:rPr>
              <a:t>chọn</a:t>
            </a:r>
            <a:r>
              <a:rPr lang="en-US" altLang="vi-VN" sz="3200" b="1" dirty="0" smtClean="0">
                <a:solidFill>
                  <a:schemeClr val="tx1">
                    <a:lumMod val="95000"/>
                    <a:lumOff val="5000"/>
                  </a:schemeClr>
                </a:solidFill>
                <a:latin typeface="Times New Roman" pitchFamily="18" charset="0"/>
                <a:cs typeface="Times New Roman" pitchFamily="18" charset="0"/>
              </a:rPr>
              <a:t> </a:t>
            </a:r>
            <a:r>
              <a:rPr lang="en-US" altLang="vi-VN" sz="3200" b="1" dirty="0" smtClean="0">
                <a:solidFill>
                  <a:srgbClr val="FF0066"/>
                </a:solidFill>
                <a:latin typeface="Times New Roman" pitchFamily="18" charset="0"/>
                <a:cs typeface="Times New Roman" pitchFamily="18" charset="0"/>
              </a:rPr>
              <a:t>Custom Margins </a:t>
            </a:r>
            <a:r>
              <a:rPr lang="en-US" altLang="vi-VN" sz="3200" b="1" dirty="0" smtClean="0">
                <a:solidFill>
                  <a:schemeClr val="tx1">
                    <a:lumMod val="95000"/>
                    <a:lumOff val="5000"/>
                  </a:schemeClr>
                </a:solidFill>
                <a:latin typeface="Times New Roman" pitchFamily="18" charset="0"/>
                <a:cs typeface="Times New Roman" pitchFamily="18" charset="0"/>
                <a:sym typeface="Wingdings" pitchFamily="2" charset="2"/>
              </a:rPr>
              <a:t> </a:t>
            </a:r>
            <a:r>
              <a:rPr lang="en-US" altLang="vi-VN" sz="3200" b="1" dirty="0" err="1" smtClean="0">
                <a:solidFill>
                  <a:schemeClr val="tx1">
                    <a:lumMod val="95000"/>
                    <a:lumOff val="5000"/>
                  </a:schemeClr>
                </a:solidFill>
                <a:latin typeface="Times New Roman" pitchFamily="18" charset="0"/>
                <a:cs typeface="Times New Roman" pitchFamily="18" charset="0"/>
              </a:rPr>
              <a:t>xuất</a:t>
            </a:r>
            <a:r>
              <a:rPr lang="en-US" altLang="vi-VN" sz="3200" b="1" dirty="0" smtClean="0">
                <a:solidFill>
                  <a:schemeClr val="tx1">
                    <a:lumMod val="95000"/>
                    <a:lumOff val="5000"/>
                  </a:schemeClr>
                </a:solidFill>
                <a:latin typeface="Times New Roman" pitchFamily="18" charset="0"/>
                <a:cs typeface="Times New Roman" pitchFamily="18" charset="0"/>
              </a:rPr>
              <a:t> </a:t>
            </a:r>
            <a:r>
              <a:rPr lang="en-US" altLang="vi-VN" sz="3200" b="1" dirty="0" err="1" smtClean="0">
                <a:solidFill>
                  <a:schemeClr val="tx1">
                    <a:lumMod val="95000"/>
                    <a:lumOff val="5000"/>
                  </a:schemeClr>
                </a:solidFill>
                <a:latin typeface="Times New Roman" pitchFamily="18" charset="0"/>
                <a:cs typeface="Times New Roman" pitchFamily="18" charset="0"/>
              </a:rPr>
              <a:t>hiện</a:t>
            </a:r>
            <a:r>
              <a:rPr lang="en-US" altLang="vi-VN" sz="3200" b="1" dirty="0" smtClean="0">
                <a:solidFill>
                  <a:schemeClr val="tx1">
                    <a:lumMod val="95000"/>
                    <a:lumOff val="5000"/>
                  </a:schemeClr>
                </a:solidFill>
                <a:latin typeface="Times New Roman" pitchFamily="18" charset="0"/>
                <a:cs typeface="Times New Roman" pitchFamily="18" charset="0"/>
              </a:rPr>
              <a:t> </a:t>
            </a:r>
            <a:r>
              <a:rPr lang="en-US" altLang="vi-VN" sz="3200" b="1" dirty="0" err="1" smtClean="0">
                <a:solidFill>
                  <a:schemeClr val="tx1">
                    <a:lumMod val="95000"/>
                    <a:lumOff val="5000"/>
                  </a:schemeClr>
                </a:solidFill>
                <a:latin typeface="Times New Roman" pitchFamily="18" charset="0"/>
                <a:cs typeface="Times New Roman" pitchFamily="18" charset="0"/>
              </a:rPr>
              <a:t>hộp</a:t>
            </a:r>
            <a:r>
              <a:rPr lang="en-US" altLang="vi-VN" sz="3200" b="1" dirty="0" smtClean="0">
                <a:solidFill>
                  <a:schemeClr val="tx1">
                    <a:lumMod val="95000"/>
                    <a:lumOff val="5000"/>
                  </a:schemeClr>
                </a:solidFill>
                <a:latin typeface="Times New Roman" pitchFamily="18" charset="0"/>
                <a:cs typeface="Times New Roman" pitchFamily="18" charset="0"/>
              </a:rPr>
              <a:t> </a:t>
            </a:r>
            <a:r>
              <a:rPr lang="en-US" altLang="vi-VN" sz="3200" b="1" dirty="0" err="1" smtClean="0">
                <a:solidFill>
                  <a:schemeClr val="tx1">
                    <a:lumMod val="95000"/>
                    <a:lumOff val="5000"/>
                  </a:schemeClr>
                </a:solidFill>
                <a:latin typeface="Times New Roman" pitchFamily="18" charset="0"/>
                <a:cs typeface="Times New Roman" pitchFamily="18" charset="0"/>
              </a:rPr>
              <a:t>thoại</a:t>
            </a:r>
            <a:r>
              <a:rPr lang="en-US" altLang="vi-VN" sz="3200" b="1" dirty="0" smtClean="0">
                <a:solidFill>
                  <a:schemeClr val="tx1">
                    <a:lumMod val="95000"/>
                    <a:lumOff val="5000"/>
                  </a:schemeClr>
                </a:solidFill>
                <a:latin typeface="Times New Roman" pitchFamily="18" charset="0"/>
                <a:cs typeface="Times New Roman" pitchFamily="18" charset="0"/>
              </a:rPr>
              <a:t> </a:t>
            </a:r>
            <a:r>
              <a:rPr lang="en-US" altLang="vi-VN" sz="3200" b="1" dirty="0" smtClean="0">
                <a:solidFill>
                  <a:srgbClr val="FF0066"/>
                </a:solidFill>
                <a:latin typeface="Times New Roman" pitchFamily="18" charset="0"/>
                <a:cs typeface="Times New Roman" pitchFamily="18" charset="0"/>
              </a:rPr>
              <a:t>Page Setup  </a:t>
            </a:r>
          </a:p>
          <a:p>
            <a:pPr marL="0" indent="0" algn="just" eaLnBrk="1" hangingPunct="1">
              <a:spcBef>
                <a:spcPct val="50000"/>
              </a:spcBef>
              <a:defRPr/>
            </a:pPr>
            <a:r>
              <a:rPr lang="en-US" altLang="vi-VN" sz="3200" b="1" dirty="0" smtClean="0">
                <a:solidFill>
                  <a:schemeClr val="tx1">
                    <a:lumMod val="95000"/>
                    <a:lumOff val="5000"/>
                  </a:schemeClr>
                </a:solidFill>
                <a:latin typeface="Times New Roman" pitchFamily="18" charset="0"/>
                <a:cs typeface="Times New Roman" pitchFamily="18" charset="0"/>
              </a:rPr>
              <a:t> - </a:t>
            </a:r>
            <a:r>
              <a:rPr lang="en-US" altLang="vi-VN" sz="3200" b="1" dirty="0" err="1" smtClean="0">
                <a:solidFill>
                  <a:schemeClr val="tx1">
                    <a:lumMod val="95000"/>
                    <a:lumOff val="5000"/>
                  </a:schemeClr>
                </a:solidFill>
                <a:latin typeface="Times New Roman" pitchFamily="18" charset="0"/>
                <a:cs typeface="Times New Roman" pitchFamily="18" charset="0"/>
              </a:rPr>
              <a:t>Đặt</a:t>
            </a:r>
            <a:r>
              <a:rPr lang="en-US" altLang="vi-VN" sz="3200" b="1" dirty="0" smtClean="0">
                <a:solidFill>
                  <a:schemeClr val="tx1">
                    <a:lumMod val="95000"/>
                    <a:lumOff val="5000"/>
                  </a:schemeClr>
                </a:solidFill>
                <a:latin typeface="Times New Roman" pitchFamily="18" charset="0"/>
                <a:cs typeface="Times New Roman" pitchFamily="18" charset="0"/>
              </a:rPr>
              <a:t> </a:t>
            </a:r>
            <a:r>
              <a:rPr lang="en-US" altLang="vi-VN" sz="3200" b="1" dirty="0" err="1" smtClean="0">
                <a:solidFill>
                  <a:schemeClr val="tx1">
                    <a:lumMod val="95000"/>
                    <a:lumOff val="5000"/>
                  </a:schemeClr>
                </a:solidFill>
                <a:latin typeface="Times New Roman" pitchFamily="18" charset="0"/>
                <a:cs typeface="Times New Roman" pitchFamily="18" charset="0"/>
              </a:rPr>
              <a:t>kích</a:t>
            </a:r>
            <a:r>
              <a:rPr lang="en-US" altLang="vi-VN" sz="3200" b="1" dirty="0" smtClean="0">
                <a:solidFill>
                  <a:schemeClr val="tx1">
                    <a:lumMod val="95000"/>
                    <a:lumOff val="5000"/>
                  </a:schemeClr>
                </a:solidFill>
                <a:latin typeface="Times New Roman" pitchFamily="18" charset="0"/>
                <a:cs typeface="Times New Roman" pitchFamily="18" charset="0"/>
              </a:rPr>
              <a:t> </a:t>
            </a:r>
            <a:r>
              <a:rPr lang="en-US" altLang="vi-VN" sz="3200" b="1" dirty="0" err="1" smtClean="0">
                <a:solidFill>
                  <a:schemeClr val="tx1">
                    <a:lumMod val="95000"/>
                    <a:lumOff val="5000"/>
                  </a:schemeClr>
                </a:solidFill>
                <a:latin typeface="Times New Roman" pitchFamily="18" charset="0"/>
                <a:cs typeface="Times New Roman" pitchFamily="18" charset="0"/>
              </a:rPr>
              <a:t>thước</a:t>
            </a:r>
            <a:r>
              <a:rPr lang="en-US" altLang="vi-VN" sz="3200" b="1" dirty="0" smtClean="0">
                <a:solidFill>
                  <a:schemeClr val="tx1">
                    <a:lumMod val="95000"/>
                    <a:lumOff val="5000"/>
                  </a:schemeClr>
                </a:solidFill>
                <a:latin typeface="Times New Roman" pitchFamily="18" charset="0"/>
                <a:cs typeface="Times New Roman" pitchFamily="18" charset="0"/>
              </a:rPr>
              <a:t> </a:t>
            </a:r>
            <a:r>
              <a:rPr lang="en-US" altLang="vi-VN" sz="3200" b="1" dirty="0" err="1" smtClean="0">
                <a:solidFill>
                  <a:schemeClr val="tx1">
                    <a:lumMod val="95000"/>
                    <a:lumOff val="5000"/>
                  </a:schemeClr>
                </a:solidFill>
                <a:latin typeface="Times New Roman" pitchFamily="18" charset="0"/>
                <a:cs typeface="Times New Roman" pitchFamily="18" charset="0"/>
              </a:rPr>
              <a:t>lề</a:t>
            </a:r>
            <a:r>
              <a:rPr lang="en-US" altLang="vi-VN" sz="3200" b="1" dirty="0" smtClean="0">
                <a:solidFill>
                  <a:schemeClr val="tx1">
                    <a:lumMod val="95000"/>
                    <a:lumOff val="5000"/>
                  </a:schemeClr>
                </a:solidFill>
                <a:latin typeface="Times New Roman" pitchFamily="18" charset="0"/>
                <a:cs typeface="Times New Roman" pitchFamily="18" charset="0"/>
              </a:rPr>
              <a:t> </a:t>
            </a:r>
            <a:r>
              <a:rPr lang="en-US" altLang="vi-VN" sz="3200" b="1" dirty="0" err="1" smtClean="0">
                <a:solidFill>
                  <a:schemeClr val="tx1">
                    <a:lumMod val="95000"/>
                    <a:lumOff val="5000"/>
                  </a:schemeClr>
                </a:solidFill>
                <a:latin typeface="Times New Roman" pitchFamily="18" charset="0"/>
                <a:cs typeface="Times New Roman" pitchFamily="18" charset="0"/>
              </a:rPr>
              <a:t>trang</a:t>
            </a:r>
            <a:r>
              <a:rPr lang="en-US" altLang="vi-VN" sz="3200" b="1" dirty="0" smtClean="0">
                <a:solidFill>
                  <a:schemeClr val="tx1">
                    <a:lumMod val="95000"/>
                    <a:lumOff val="5000"/>
                  </a:schemeClr>
                </a:solidFill>
                <a:latin typeface="Times New Roman" pitchFamily="18" charset="0"/>
                <a:cs typeface="Times New Roman" pitchFamily="18" charset="0"/>
              </a:rPr>
              <a:t>.</a:t>
            </a:r>
          </a:p>
        </p:txBody>
      </p:sp>
    </p:spTree>
    <p:extLst>
      <p:ext uri="{BB962C8B-B14F-4D97-AF65-F5344CB8AC3E}">
        <p14:creationId xmlns:p14="http://schemas.microsoft.com/office/powerpoint/2010/main" val="3691670317"/>
      </p:ext>
    </p:extLst>
  </p:cSld>
  <p:clrMapOvr>
    <a:masterClrMapping/>
  </p:clrMapOvr>
  <mc:AlternateContent xmlns:mc="http://schemas.openxmlformats.org/markup-compatibility/2006" xmlns:p14="http://schemas.microsoft.com/office/powerpoint/2010/main">
    <mc:Choice Requires="p14">
      <p:transition spd="slow" p14:dur="2000" advTm="16577"/>
    </mc:Choice>
    <mc:Fallback xmlns="">
      <p:transition spd="slow" advTm="16577"/>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ox(in)">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24" descr="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0" y="1295400"/>
            <a:ext cx="4800600" cy="2911566"/>
          </a:xfrm>
          <a:prstGeom prst="rect">
            <a:avLst/>
          </a:prstGeom>
        </p:spPr>
        <p:txBody>
          <a:bodyPr wrap="square">
            <a:spAutoFit/>
          </a:bodyPr>
          <a:lstStyle/>
          <a:p>
            <a:pPr lvl="0" algn="just" eaLnBrk="1" fontAlgn="auto" hangingPunct="1">
              <a:spcBef>
                <a:spcPct val="20000"/>
              </a:spcBef>
              <a:spcAft>
                <a:spcPts val="0"/>
              </a:spcAft>
              <a:buClr>
                <a:srgbClr val="002060"/>
              </a:buClr>
              <a:buSzPct val="80000"/>
            </a:pPr>
            <a:r>
              <a:rPr lang="en-CA" sz="3200" b="1" smtClean="0">
                <a:solidFill>
                  <a:srgbClr val="191DBF"/>
                </a:solidFill>
                <a:latin typeface="Times New Roman" pitchFamily="18" charset="0"/>
                <a:cs typeface="Times New Roman" pitchFamily="18" charset="0"/>
              </a:rPr>
              <a:t>* Thay </a:t>
            </a:r>
            <a:r>
              <a:rPr lang="en-CA" sz="3200" b="1" dirty="0" err="1">
                <a:solidFill>
                  <a:srgbClr val="191DBF"/>
                </a:solidFill>
                <a:latin typeface="Times New Roman" pitchFamily="18" charset="0"/>
                <a:cs typeface="Times New Roman" pitchFamily="18" charset="0"/>
              </a:rPr>
              <a:t>đổi</a:t>
            </a:r>
            <a:r>
              <a:rPr lang="en-CA" sz="3200" b="1" dirty="0">
                <a:solidFill>
                  <a:srgbClr val="191DBF"/>
                </a:solidFill>
                <a:latin typeface="Times New Roman" pitchFamily="18" charset="0"/>
                <a:cs typeface="Times New Roman" pitchFamily="18" charset="0"/>
              </a:rPr>
              <a:t> </a:t>
            </a:r>
            <a:r>
              <a:rPr lang="en-CA" sz="3200" b="1" dirty="0" err="1">
                <a:solidFill>
                  <a:srgbClr val="191DBF"/>
                </a:solidFill>
                <a:latin typeface="Times New Roman" pitchFamily="18" charset="0"/>
                <a:cs typeface="Times New Roman" pitchFamily="18" charset="0"/>
              </a:rPr>
              <a:t>khổ</a:t>
            </a:r>
            <a:r>
              <a:rPr lang="en-CA" sz="3200" b="1" dirty="0">
                <a:solidFill>
                  <a:srgbClr val="191DBF"/>
                </a:solidFill>
                <a:latin typeface="Times New Roman" pitchFamily="18" charset="0"/>
                <a:cs typeface="Times New Roman" pitchFamily="18" charset="0"/>
              </a:rPr>
              <a:t> </a:t>
            </a:r>
            <a:r>
              <a:rPr lang="en-CA" sz="3200" b="1" dirty="0" err="1" smtClean="0">
                <a:solidFill>
                  <a:srgbClr val="191DBF"/>
                </a:solidFill>
                <a:latin typeface="Times New Roman" pitchFamily="18" charset="0"/>
                <a:cs typeface="Times New Roman" pitchFamily="18" charset="0"/>
              </a:rPr>
              <a:t>giấy</a:t>
            </a:r>
            <a:r>
              <a:rPr lang="en-CA" sz="3200" b="1" dirty="0" smtClean="0">
                <a:solidFill>
                  <a:srgbClr val="191DBF"/>
                </a:solidFill>
                <a:latin typeface="Times New Roman" pitchFamily="18" charset="0"/>
                <a:cs typeface="Times New Roman" pitchFamily="18" charset="0"/>
              </a:rPr>
              <a:t>: </a:t>
            </a:r>
            <a:endParaRPr lang="en-CA" sz="3200" b="1" dirty="0">
              <a:solidFill>
                <a:srgbClr val="191DBF"/>
              </a:solidFill>
              <a:latin typeface="Times New Roman" pitchFamily="18" charset="0"/>
              <a:cs typeface="Times New Roman" pitchFamily="18" charset="0"/>
            </a:endParaRPr>
          </a:p>
          <a:p>
            <a:pPr marL="338137" lvl="1" algn="just" eaLnBrk="1" fontAlgn="auto" hangingPunct="1">
              <a:spcBef>
                <a:spcPct val="20000"/>
              </a:spcBef>
              <a:spcAft>
                <a:spcPts val="0"/>
              </a:spcAft>
              <a:buClr>
                <a:srgbClr val="002060"/>
              </a:buClr>
              <a:buSzPct val="70000"/>
            </a:pPr>
            <a:r>
              <a:rPr lang="en-CA" sz="2800" smtClean="0">
                <a:solidFill>
                  <a:prstClr val="black"/>
                </a:solidFill>
                <a:latin typeface="Times New Roman" pitchFamily="18" charset="0"/>
                <a:cs typeface="Times New Roman" pitchFamily="18" charset="0"/>
              </a:rPr>
              <a:t>- </a:t>
            </a:r>
            <a:r>
              <a:rPr lang="en-CA" sz="2800" dirty="0" err="1" smtClean="0">
                <a:solidFill>
                  <a:prstClr val="black"/>
                </a:solidFill>
                <a:latin typeface="Times New Roman" pitchFamily="18" charset="0"/>
                <a:cs typeface="Times New Roman" pitchFamily="18" charset="0"/>
              </a:rPr>
              <a:t>Để</a:t>
            </a:r>
            <a:r>
              <a:rPr lang="en-CA" sz="2800" dirty="0" smtClean="0">
                <a:solidFill>
                  <a:prstClr val="black"/>
                </a:solidFill>
                <a:latin typeface="Times New Roman" pitchFamily="18" charset="0"/>
                <a:cs typeface="Times New Roman" pitchFamily="18" charset="0"/>
              </a:rPr>
              <a:t> </a:t>
            </a:r>
            <a:r>
              <a:rPr lang="en-CA" sz="2800" dirty="0" err="1">
                <a:solidFill>
                  <a:prstClr val="black"/>
                </a:solidFill>
                <a:latin typeface="Times New Roman" pitchFamily="18" charset="0"/>
                <a:cs typeface="Times New Roman" pitchFamily="18" charset="0"/>
              </a:rPr>
              <a:t>thay</a:t>
            </a:r>
            <a:r>
              <a:rPr lang="en-CA" sz="2800" dirty="0">
                <a:solidFill>
                  <a:prstClr val="black"/>
                </a:solidFill>
                <a:latin typeface="Times New Roman" pitchFamily="18" charset="0"/>
                <a:cs typeface="Times New Roman" pitchFamily="18" charset="0"/>
              </a:rPr>
              <a:t> </a:t>
            </a:r>
            <a:r>
              <a:rPr lang="en-CA" sz="2800" dirty="0" err="1">
                <a:solidFill>
                  <a:prstClr val="black"/>
                </a:solidFill>
                <a:latin typeface="Times New Roman" pitchFamily="18" charset="0"/>
                <a:cs typeface="Times New Roman" pitchFamily="18" charset="0"/>
              </a:rPr>
              <a:t>đổi</a:t>
            </a:r>
            <a:r>
              <a:rPr lang="en-CA" sz="2800" dirty="0">
                <a:solidFill>
                  <a:prstClr val="black"/>
                </a:solidFill>
                <a:latin typeface="Times New Roman" pitchFamily="18" charset="0"/>
                <a:cs typeface="Times New Roman" pitchFamily="18" charset="0"/>
              </a:rPr>
              <a:t> </a:t>
            </a:r>
            <a:r>
              <a:rPr lang="en-CA" sz="2800" dirty="0" err="1">
                <a:solidFill>
                  <a:prstClr val="black"/>
                </a:solidFill>
                <a:latin typeface="Times New Roman" pitchFamily="18" charset="0"/>
                <a:cs typeface="Times New Roman" pitchFamily="18" charset="0"/>
              </a:rPr>
              <a:t>khổ</a:t>
            </a:r>
            <a:r>
              <a:rPr lang="en-CA" sz="2800" dirty="0">
                <a:solidFill>
                  <a:prstClr val="black"/>
                </a:solidFill>
                <a:latin typeface="Times New Roman" pitchFamily="18" charset="0"/>
                <a:cs typeface="Times New Roman" pitchFamily="18" charset="0"/>
              </a:rPr>
              <a:t> </a:t>
            </a:r>
            <a:r>
              <a:rPr lang="en-CA" sz="2800" dirty="0" err="1">
                <a:solidFill>
                  <a:prstClr val="black"/>
                </a:solidFill>
                <a:latin typeface="Times New Roman" pitchFamily="18" charset="0"/>
                <a:cs typeface="Times New Roman" pitchFamily="18" charset="0"/>
              </a:rPr>
              <a:t>giấy</a:t>
            </a:r>
            <a:r>
              <a:rPr lang="en-CA" sz="2800" dirty="0">
                <a:solidFill>
                  <a:prstClr val="black"/>
                </a:solidFill>
                <a:latin typeface="Times New Roman" pitchFamily="18" charset="0"/>
                <a:cs typeface="Times New Roman" pitchFamily="18" charset="0"/>
              </a:rPr>
              <a:t> </a:t>
            </a:r>
            <a:r>
              <a:rPr lang="en-CA" sz="2800" dirty="0" err="1">
                <a:solidFill>
                  <a:prstClr val="black"/>
                </a:solidFill>
                <a:latin typeface="Times New Roman" pitchFamily="18" charset="0"/>
                <a:cs typeface="Times New Roman" pitchFamily="18" charset="0"/>
              </a:rPr>
              <a:t>trong</a:t>
            </a:r>
            <a:r>
              <a:rPr lang="en-CA" sz="2800" dirty="0">
                <a:solidFill>
                  <a:prstClr val="black"/>
                </a:solidFill>
                <a:latin typeface="Times New Roman" pitchFamily="18" charset="0"/>
                <a:cs typeface="Times New Roman" pitchFamily="18" charset="0"/>
              </a:rPr>
              <a:t> </a:t>
            </a:r>
            <a:r>
              <a:rPr lang="en-CA" sz="2800" dirty="0" err="1">
                <a:solidFill>
                  <a:prstClr val="black"/>
                </a:solidFill>
                <a:latin typeface="Times New Roman" pitchFamily="18" charset="0"/>
                <a:cs typeface="Times New Roman" pitchFamily="18" charset="0"/>
              </a:rPr>
              <a:t>tài</a:t>
            </a:r>
            <a:r>
              <a:rPr lang="en-CA" sz="2800" dirty="0">
                <a:solidFill>
                  <a:prstClr val="black"/>
                </a:solidFill>
                <a:latin typeface="Times New Roman" pitchFamily="18" charset="0"/>
                <a:cs typeface="Times New Roman" pitchFamily="18" charset="0"/>
              </a:rPr>
              <a:t> </a:t>
            </a:r>
            <a:r>
              <a:rPr lang="en-CA" sz="2800" dirty="0" err="1">
                <a:solidFill>
                  <a:prstClr val="black"/>
                </a:solidFill>
                <a:latin typeface="Times New Roman" pitchFamily="18" charset="0"/>
                <a:cs typeface="Times New Roman" pitchFamily="18" charset="0"/>
              </a:rPr>
              <a:t>liệu</a:t>
            </a:r>
            <a:r>
              <a:rPr lang="en-US" sz="2800" dirty="0">
                <a:solidFill>
                  <a:prstClr val="black"/>
                </a:solidFill>
                <a:latin typeface="Times New Roman" pitchFamily="18" charset="0"/>
                <a:cs typeface="Times New Roman" pitchFamily="18" charset="0"/>
              </a:rPr>
              <a:t>:</a:t>
            </a:r>
          </a:p>
          <a:p>
            <a:pPr marL="1027113" lvl="2" indent="-338138" algn="just" eaLnBrk="1" fontAlgn="auto" hangingPunct="1">
              <a:spcBef>
                <a:spcPct val="20000"/>
              </a:spcBef>
              <a:spcAft>
                <a:spcPts val="0"/>
              </a:spcAft>
              <a:buClr>
                <a:srgbClr val="002060"/>
              </a:buClr>
              <a:buFont typeface="Wingdings" pitchFamily="2" charset="2"/>
              <a:buChar char="§"/>
            </a:pPr>
            <a:r>
              <a:rPr lang="en-CA" sz="2800" dirty="0" err="1">
                <a:solidFill>
                  <a:prstClr val="black"/>
                </a:solidFill>
                <a:latin typeface="Times New Roman" pitchFamily="18" charset="0"/>
                <a:cs typeface="Times New Roman" pitchFamily="18" charset="0"/>
              </a:rPr>
              <a:t>Trên</a:t>
            </a:r>
            <a:r>
              <a:rPr lang="en-CA" sz="2800" dirty="0">
                <a:solidFill>
                  <a:prstClr val="black"/>
                </a:solidFill>
                <a:latin typeface="Times New Roman" pitchFamily="18" charset="0"/>
                <a:cs typeface="Times New Roman" pitchFamily="18" charset="0"/>
              </a:rPr>
              <a:t> </a:t>
            </a:r>
            <a:r>
              <a:rPr lang="en-CA" sz="2800" dirty="0" err="1">
                <a:solidFill>
                  <a:prstClr val="black"/>
                </a:solidFill>
                <a:latin typeface="Times New Roman" pitchFamily="18" charset="0"/>
                <a:cs typeface="Times New Roman" pitchFamily="18" charset="0"/>
              </a:rPr>
              <a:t>thẻ</a:t>
            </a:r>
            <a:r>
              <a:rPr lang="en-CA" sz="2800" dirty="0">
                <a:solidFill>
                  <a:prstClr val="black"/>
                </a:solidFill>
                <a:latin typeface="Times New Roman" pitchFamily="18" charset="0"/>
                <a:cs typeface="Times New Roman" pitchFamily="18" charset="0"/>
              </a:rPr>
              <a:t> </a:t>
            </a:r>
            <a:r>
              <a:rPr lang="en-CA" sz="2800" b="1" i="1" dirty="0">
                <a:solidFill>
                  <a:srgbClr val="009900"/>
                </a:solidFill>
                <a:latin typeface="Times New Roman" pitchFamily="18" charset="0"/>
                <a:cs typeface="Times New Roman" pitchFamily="18" charset="0"/>
              </a:rPr>
              <a:t>Page Layout</a:t>
            </a:r>
            <a:r>
              <a:rPr lang="en-CA" sz="2800" i="1" dirty="0">
                <a:solidFill>
                  <a:srgbClr val="009900"/>
                </a:solidFill>
                <a:latin typeface="Times New Roman" pitchFamily="18" charset="0"/>
                <a:cs typeface="Times New Roman" pitchFamily="18" charset="0"/>
              </a:rPr>
              <a:t>, </a:t>
            </a:r>
            <a:r>
              <a:rPr lang="en-CA" sz="2800" dirty="0" err="1">
                <a:solidFill>
                  <a:prstClr val="black"/>
                </a:solidFill>
                <a:latin typeface="Times New Roman" pitchFamily="18" charset="0"/>
                <a:cs typeface="Times New Roman" pitchFamily="18" charset="0"/>
              </a:rPr>
              <a:t>trong</a:t>
            </a:r>
            <a:r>
              <a:rPr lang="en-CA" sz="2800" dirty="0">
                <a:solidFill>
                  <a:prstClr val="black"/>
                </a:solidFill>
                <a:latin typeface="Times New Roman" pitchFamily="18" charset="0"/>
                <a:cs typeface="Times New Roman" pitchFamily="18" charset="0"/>
              </a:rPr>
              <a:t> </a:t>
            </a:r>
            <a:r>
              <a:rPr lang="en-CA" sz="2800" dirty="0" err="1">
                <a:solidFill>
                  <a:prstClr val="black"/>
                </a:solidFill>
                <a:latin typeface="Times New Roman" pitchFamily="18" charset="0"/>
                <a:cs typeface="Times New Roman" pitchFamily="18" charset="0"/>
              </a:rPr>
              <a:t>nhóm</a:t>
            </a:r>
            <a:r>
              <a:rPr lang="en-CA" sz="2800" dirty="0">
                <a:solidFill>
                  <a:prstClr val="black"/>
                </a:solidFill>
                <a:latin typeface="Times New Roman" pitchFamily="18" charset="0"/>
                <a:cs typeface="Times New Roman" pitchFamily="18" charset="0"/>
              </a:rPr>
              <a:t> </a:t>
            </a:r>
            <a:r>
              <a:rPr lang="en-CA" sz="2800" b="1" i="1" dirty="0">
                <a:solidFill>
                  <a:srgbClr val="009900"/>
                </a:solidFill>
                <a:latin typeface="Times New Roman" pitchFamily="18" charset="0"/>
                <a:cs typeface="Times New Roman" pitchFamily="18" charset="0"/>
              </a:rPr>
              <a:t>Page Setup</a:t>
            </a:r>
            <a:r>
              <a:rPr lang="en-CA" sz="2800" i="1" dirty="0">
                <a:solidFill>
                  <a:srgbClr val="009900"/>
                </a:solidFill>
                <a:latin typeface="Times New Roman" pitchFamily="18" charset="0"/>
                <a:cs typeface="Times New Roman" pitchFamily="18" charset="0"/>
              </a:rPr>
              <a:t>,</a:t>
            </a:r>
            <a:r>
              <a:rPr lang="en-CA" sz="2800" dirty="0">
                <a:solidFill>
                  <a:srgbClr val="009900"/>
                </a:solidFill>
                <a:latin typeface="Times New Roman" pitchFamily="18" charset="0"/>
                <a:cs typeface="Times New Roman" pitchFamily="18" charset="0"/>
              </a:rPr>
              <a:t> </a:t>
            </a:r>
            <a:r>
              <a:rPr lang="en-CA" sz="2800" dirty="0">
                <a:solidFill>
                  <a:prstClr val="black"/>
                </a:solidFill>
                <a:latin typeface="Times New Roman" pitchFamily="18" charset="0"/>
                <a:cs typeface="Times New Roman" pitchFamily="18" charset="0"/>
              </a:rPr>
              <a:t/>
            </a:r>
            <a:br>
              <a:rPr lang="en-CA" sz="2800" dirty="0">
                <a:solidFill>
                  <a:prstClr val="black"/>
                </a:solidFill>
                <a:latin typeface="Times New Roman" pitchFamily="18" charset="0"/>
                <a:cs typeface="Times New Roman" pitchFamily="18" charset="0"/>
              </a:rPr>
            </a:br>
            <a:r>
              <a:rPr lang="en-CA" sz="2800" dirty="0" err="1">
                <a:solidFill>
                  <a:prstClr val="black"/>
                </a:solidFill>
                <a:latin typeface="Times New Roman" pitchFamily="18" charset="0"/>
                <a:cs typeface="Times New Roman" pitchFamily="18" charset="0"/>
              </a:rPr>
              <a:t>chọn</a:t>
            </a:r>
            <a:r>
              <a:rPr lang="en-CA" sz="2800" dirty="0">
                <a:solidFill>
                  <a:prstClr val="black"/>
                </a:solidFill>
                <a:latin typeface="Times New Roman" pitchFamily="18" charset="0"/>
                <a:cs typeface="Times New Roman" pitchFamily="18" charset="0"/>
              </a:rPr>
              <a:t> </a:t>
            </a:r>
            <a:r>
              <a:rPr lang="en-CA" sz="2800" b="1" i="1" dirty="0">
                <a:solidFill>
                  <a:srgbClr val="009900"/>
                </a:solidFill>
                <a:latin typeface="Times New Roman" pitchFamily="18" charset="0"/>
                <a:cs typeface="Times New Roman" pitchFamily="18" charset="0"/>
              </a:rPr>
              <a:t>Size</a:t>
            </a:r>
            <a:r>
              <a:rPr lang="en-CA" sz="2800" i="1" dirty="0" smtClean="0">
                <a:solidFill>
                  <a:srgbClr val="009900"/>
                </a:solidFill>
                <a:latin typeface="Times New Roman" pitchFamily="18" charset="0"/>
                <a:cs typeface="Times New Roman" pitchFamily="18" charset="0"/>
              </a:rPr>
              <a:t>;</a:t>
            </a:r>
            <a:endParaRPr lang="en-US" sz="2800" i="1" dirty="0">
              <a:solidFill>
                <a:srgbClr val="009900"/>
              </a:solidFill>
              <a:latin typeface="Times New Roman" pitchFamily="18" charset="0"/>
              <a:cs typeface="Times New Roman" pitchFamily="18" charset="0"/>
            </a:endParaRPr>
          </a:p>
        </p:txBody>
      </p:sp>
      <p:sp>
        <p:nvSpPr>
          <p:cNvPr id="3" name="Rectangle 25"/>
          <p:cNvSpPr>
            <a:spLocks noChangeArrowheads="1"/>
          </p:cNvSpPr>
          <p:nvPr/>
        </p:nvSpPr>
        <p:spPr bwMode="auto">
          <a:xfrm>
            <a:off x="68263" y="-2798"/>
            <a:ext cx="6877204" cy="677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tabLst>
                <a:tab pos="2962275" algn="l"/>
              </a:tabLst>
              <a:defRPr>
                <a:solidFill>
                  <a:schemeClr val="tx1"/>
                </a:solidFill>
                <a:latin typeface="Trebuchet MS" panose="020B0603020202020204" pitchFamily="34" charset="0"/>
                <a:cs typeface="Arial" panose="020B0604020202020204" pitchFamily="34" charset="0"/>
              </a:defRPr>
            </a:lvl1pPr>
            <a:lvl2pPr marL="742950" indent="-285750">
              <a:tabLst>
                <a:tab pos="2962275" algn="l"/>
              </a:tabLst>
              <a:defRPr>
                <a:solidFill>
                  <a:schemeClr val="tx1"/>
                </a:solidFill>
                <a:latin typeface="Trebuchet MS" panose="020B0603020202020204" pitchFamily="34" charset="0"/>
                <a:cs typeface="Arial" panose="020B0604020202020204" pitchFamily="34" charset="0"/>
              </a:defRPr>
            </a:lvl2pPr>
            <a:lvl3pPr marL="1143000" indent="-228600">
              <a:tabLst>
                <a:tab pos="2962275" algn="l"/>
              </a:tabLst>
              <a:defRPr>
                <a:solidFill>
                  <a:schemeClr val="tx1"/>
                </a:solidFill>
                <a:latin typeface="Trebuchet MS" panose="020B0603020202020204" pitchFamily="34" charset="0"/>
                <a:cs typeface="Arial" panose="020B0604020202020204" pitchFamily="34" charset="0"/>
              </a:defRPr>
            </a:lvl3pPr>
            <a:lvl4pPr marL="1600200" indent="-228600">
              <a:tabLst>
                <a:tab pos="2962275" algn="l"/>
              </a:tabLst>
              <a:defRPr>
                <a:solidFill>
                  <a:schemeClr val="tx1"/>
                </a:solidFill>
                <a:latin typeface="Trebuchet MS" panose="020B0603020202020204" pitchFamily="34" charset="0"/>
                <a:cs typeface="Arial" panose="020B0604020202020204" pitchFamily="34" charset="0"/>
              </a:defRPr>
            </a:lvl4pPr>
            <a:lvl5pPr marL="2057400" indent="-228600">
              <a:tabLst>
                <a:tab pos="2962275" algn="l"/>
              </a:tabLst>
              <a:defRPr>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tabLst>
                <a:tab pos="2962275" algn="l"/>
              </a:tabLst>
              <a:defRPr>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tabLst>
                <a:tab pos="2962275" algn="l"/>
              </a:tabLst>
              <a:defRPr>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tabLst>
                <a:tab pos="2962275" algn="l"/>
              </a:tabLst>
              <a:defRPr>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tabLst>
                <a:tab pos="2962275" algn="l"/>
              </a:tabLst>
              <a:defRPr>
                <a:solidFill>
                  <a:schemeClr val="tx1"/>
                </a:solidFill>
                <a:latin typeface="Trebuchet MS" panose="020B0603020202020204" pitchFamily="34" charset="0"/>
                <a:cs typeface="Arial" panose="020B0604020202020204" pitchFamily="34" charset="0"/>
              </a:defRPr>
            </a:lvl9pPr>
          </a:lstStyle>
          <a:p>
            <a:pPr eaLnBrk="1" hangingPunct="1"/>
            <a:r>
              <a:rPr lang="en-US" altLang="vi-VN" sz="3800" b="1">
                <a:solidFill>
                  <a:srgbClr val="FF0000"/>
                </a:solidFill>
                <a:latin typeface="Times New Roman" pitchFamily="18" charset="0"/>
                <a:cs typeface="Times New Roman" pitchFamily="18" charset="0"/>
              </a:rPr>
              <a:t>2. </a:t>
            </a:r>
            <a:r>
              <a:rPr lang="en-US" altLang="vi-VN" sz="3800" b="1" smtClean="0">
                <a:solidFill>
                  <a:srgbClr val="FF0000"/>
                </a:solidFill>
                <a:latin typeface="Times New Roman" pitchFamily="18" charset="0"/>
                <a:cs typeface="Times New Roman" pitchFamily="18" charset="0"/>
              </a:rPr>
              <a:t>Chọn hướng trang và lề trang</a:t>
            </a:r>
            <a:endParaRPr lang="en-US" altLang="vi-VN" sz="3800">
              <a:solidFill>
                <a:srgbClr val="FF0000"/>
              </a:solidFill>
              <a:latin typeface="Times New Roman" pitchFamily="18" charset="0"/>
              <a:cs typeface="Times New Roman" pitchFamily="18" charset="0"/>
            </a:endParaRPr>
          </a:p>
        </p:txBody>
      </p:sp>
      <p:pic>
        <p:nvPicPr>
          <p:cNvPr id="4098" name="Picture 1"/>
          <p:cNvPicPr>
            <a:picLocks noChangeAspect="1" noChangeArrowheads="1"/>
          </p:cNvPicPr>
          <p:nvPr/>
        </p:nvPicPr>
        <p:blipFill>
          <a:blip r:embed="rId4">
            <a:extLst>
              <a:ext uri="{28A0092B-C50C-407E-A947-70E740481C1C}">
                <a14:useLocalDpi xmlns:a14="http://schemas.microsoft.com/office/drawing/2010/main" val="0"/>
              </a:ext>
            </a:extLst>
          </a:blip>
          <a:srcRect l="16740" t="5128" r="63782" b="22507"/>
          <a:stretch>
            <a:fillRect/>
          </a:stretch>
        </p:blipFill>
        <p:spPr bwMode="auto">
          <a:xfrm>
            <a:off x="6181200" y="838200"/>
            <a:ext cx="2886600" cy="60098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Line 10"/>
          <p:cNvSpPr>
            <a:spLocks noChangeShapeType="1"/>
          </p:cNvSpPr>
          <p:nvPr/>
        </p:nvSpPr>
        <p:spPr bwMode="auto">
          <a:xfrm flipV="1">
            <a:off x="4800600" y="1676400"/>
            <a:ext cx="1524000" cy="1322283"/>
          </a:xfrm>
          <a:prstGeom prst="line">
            <a:avLst/>
          </a:prstGeom>
          <a:noFill/>
          <a:ln w="28575">
            <a:solidFill>
              <a:srgbClr val="FF0066"/>
            </a:solidFill>
            <a:round/>
            <a:headEnd/>
            <a:tailEnd type="triangle" w="med" len="med"/>
          </a:ln>
          <a:extLst>
            <a:ext uri="{909E8E84-426E-40DD-AFC4-6F175D3DCCD1}">
              <a14:hiddenFill xmlns:a14="http://schemas.microsoft.com/office/drawing/2010/main">
                <a:noFill/>
              </a14:hiddenFill>
            </a:ext>
          </a:extLst>
        </p:spPr>
        <p:txBody>
          <a:bodyPr/>
          <a:lstStyle/>
          <a:p>
            <a:endParaRPr lang="en-US">
              <a:latin typeface="Times New Roman" pitchFamily="18" charset="0"/>
              <a:cs typeface="Times New Roman" pitchFamily="18" charset="0"/>
            </a:endParaRPr>
          </a:p>
        </p:txBody>
      </p:sp>
    </p:spTree>
    <p:custDataLst>
      <p:tags r:id="rId1"/>
    </p:custDataLst>
    <p:extLst>
      <p:ext uri="{BB962C8B-B14F-4D97-AF65-F5344CB8AC3E}">
        <p14:creationId xmlns:p14="http://schemas.microsoft.com/office/powerpoint/2010/main" val="1708660522"/>
      </p:ext>
    </p:extLst>
  </p:cSld>
  <p:clrMapOvr>
    <a:masterClrMapping/>
  </p:clrMapOvr>
  <mc:AlternateContent xmlns:mc="http://schemas.openxmlformats.org/markup-compatibility/2006" xmlns:p14="http://schemas.microsoft.com/office/powerpoint/2010/main">
    <mc:Choice Requires="p14">
      <p:transition spd="slow" p14:dur="2000" advTm="20151"/>
    </mc:Choice>
    <mc:Fallback xmlns="">
      <p:transition spd="slow" advTm="2015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barn(inVertical)">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wipe(down)">
                                      <p:cBhvr>
                                        <p:cTn id="12" dur="500"/>
                                        <p:tgtEl>
                                          <p:spTgt spid="2">
                                            <p:txEl>
                                              <p:pRg st="2" end="2"/>
                                            </p:txEl>
                                          </p:spTgt>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blinds(horizontal)">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8200" name="Text Box 17"/>
          <p:cNvSpPr txBox="1">
            <a:spLocks noChangeArrowheads="1"/>
          </p:cNvSpPr>
          <p:nvPr/>
        </p:nvSpPr>
        <p:spPr bwMode="auto">
          <a:xfrm>
            <a:off x="1066800" y="5105400"/>
            <a:ext cx="66294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rebuchet MS" panose="020B0603020202020204" pitchFamily="34" charset="0"/>
                <a:cs typeface="Arial" panose="020B0604020202020204" pitchFamily="34" charset="0"/>
              </a:defRPr>
            </a:lvl1pPr>
            <a:lvl2pPr marL="742950" indent="-285750">
              <a:defRPr>
                <a:solidFill>
                  <a:schemeClr val="tx1"/>
                </a:solidFill>
                <a:latin typeface="Trebuchet MS" panose="020B0603020202020204" pitchFamily="34" charset="0"/>
                <a:cs typeface="Arial" panose="020B0604020202020204" pitchFamily="34" charset="0"/>
              </a:defRPr>
            </a:lvl2pPr>
            <a:lvl3pPr marL="1143000" indent="-228600">
              <a:defRPr>
                <a:solidFill>
                  <a:schemeClr val="tx1"/>
                </a:solidFill>
                <a:latin typeface="Trebuchet MS" panose="020B0603020202020204" pitchFamily="34" charset="0"/>
                <a:cs typeface="Arial" panose="020B0604020202020204" pitchFamily="34" charset="0"/>
              </a:defRPr>
            </a:lvl3pPr>
            <a:lvl4pPr marL="1600200" indent="-228600">
              <a:defRPr>
                <a:solidFill>
                  <a:schemeClr val="tx1"/>
                </a:solidFill>
                <a:latin typeface="Trebuchet MS" panose="020B0603020202020204" pitchFamily="34" charset="0"/>
                <a:cs typeface="Arial" panose="020B0604020202020204" pitchFamily="34" charset="0"/>
              </a:defRPr>
            </a:lvl4pPr>
            <a:lvl5pPr marL="2057400" indent="-228600">
              <a:defRPr>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9pPr>
          </a:lstStyle>
          <a:p>
            <a:pPr algn="ctr">
              <a:spcBef>
                <a:spcPct val="50000"/>
              </a:spcBef>
            </a:pPr>
            <a:endParaRPr lang="vi-VN" altLang="vi-VN" sz="3200" b="1">
              <a:solidFill>
                <a:srgbClr val="FF0000"/>
              </a:solidFill>
              <a:latin typeface="Times New Roman" panose="02020603050405020304" pitchFamily="18" charset="0"/>
            </a:endParaRPr>
          </a:p>
        </p:txBody>
      </p:sp>
      <p:sp>
        <p:nvSpPr>
          <p:cNvPr id="8201" name="WordArt 21"/>
          <p:cNvSpPr>
            <a:spLocks noChangeArrowheads="1" noChangeShapeType="1" noTextEdit="1"/>
          </p:cNvSpPr>
          <p:nvPr/>
        </p:nvSpPr>
        <p:spPr bwMode="auto">
          <a:xfrm>
            <a:off x="914400" y="1524000"/>
            <a:ext cx="7162800" cy="3352800"/>
          </a:xfrm>
          <a:prstGeom prst="rect">
            <a:avLst/>
          </a:prstGeom>
        </p:spPr>
        <p:txBody>
          <a:bodyPr wrap="none" fromWordArt="1">
            <a:prstTxWarp prst="textPlain">
              <a:avLst>
                <a:gd name="adj" fmla="val 50000"/>
              </a:avLst>
            </a:prstTxWarp>
          </a:bodyPr>
          <a:lstStyle/>
          <a:p>
            <a:pPr algn="ctr"/>
            <a:endParaRPr lang="en-US" sz="3600" kern="1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panose="02020603050405020304" pitchFamily="18" charset="0"/>
              <a:cs typeface="Times New Roman" panose="02020603050405020304" pitchFamily="18" charset="0"/>
            </a:endParaRPr>
          </a:p>
        </p:txBody>
      </p:sp>
      <p:sp>
        <p:nvSpPr>
          <p:cNvPr id="8" name="Title 3"/>
          <p:cNvSpPr txBox="1">
            <a:spLocks/>
          </p:cNvSpPr>
          <p:nvPr/>
        </p:nvSpPr>
        <p:spPr bwMode="auto">
          <a:xfrm>
            <a:off x="457200" y="419100"/>
            <a:ext cx="8077200" cy="312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60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6000" b="1" i="0" u="sng" strike="noStrike" kern="1200" cap="all" spc="0" normalizeH="0" baseline="0" noProof="0" dirty="0" smtClean="0">
                <a:ln/>
                <a:solidFill>
                  <a:srgbClr val="0000FF"/>
                </a:solidFill>
                <a:effectLst>
                  <a:outerShdw blurRad="19685" dist="12700" dir="5400000" algn="tl" rotWithShape="0">
                    <a:srgbClr val="BBE0E3">
                      <a:satMod val="130000"/>
                      <a:alpha val="60000"/>
                    </a:srgbClr>
                  </a:outerShdw>
                  <a:reflection blurRad="10000" stA="55000" endPos="48000" dist="500" dir="5400000" sy="-100000" algn="bl" rotWithShape="0"/>
                </a:effectLst>
                <a:uLnTx/>
                <a:uFillTx/>
                <a:latin typeface="Times New Roman" pitchFamily="18" charset="0"/>
                <a:ea typeface="+mj-ea"/>
                <a:cs typeface="Times New Roman" pitchFamily="18" charset="0"/>
              </a:rPr>
              <a:t>BÀI 5:</a:t>
            </a:r>
            <a:r>
              <a:rPr kumimoji="0" lang="en-US" sz="6000" b="1" i="0" u="none" strike="noStrike" kern="1200" cap="all" spc="0" normalizeH="0" baseline="0" noProof="0" dirty="0" smtClean="0">
                <a:ln/>
                <a:solidFill>
                  <a:srgbClr val="BBE0E3"/>
                </a:solidFill>
                <a:effectLst>
                  <a:outerShdw blurRad="19685" dist="12700" dir="5400000" algn="tl" rotWithShape="0">
                    <a:srgbClr val="BBE0E3">
                      <a:satMod val="130000"/>
                      <a:alpha val="60000"/>
                    </a:srgbClr>
                  </a:outerShdw>
                  <a:reflection blurRad="10000" stA="55000" endPos="48000" dist="500" dir="5400000" sy="-100000" algn="bl" rotWithShape="0"/>
                </a:effectLst>
                <a:uLnTx/>
                <a:uFillTx/>
                <a:latin typeface="Times New Roman" pitchFamily="18" charset="0"/>
                <a:ea typeface="+mj-ea"/>
                <a:cs typeface="Times New Roman" pitchFamily="18" charset="0"/>
              </a:rPr>
              <a:t/>
            </a:r>
            <a:br>
              <a:rPr kumimoji="0" lang="en-US" sz="6000" b="1" i="0" u="none" strike="noStrike" kern="1200" cap="all" spc="0" normalizeH="0" baseline="0" noProof="0" dirty="0" smtClean="0">
                <a:ln/>
                <a:solidFill>
                  <a:srgbClr val="BBE0E3"/>
                </a:solidFill>
                <a:effectLst>
                  <a:outerShdw blurRad="19685" dist="12700" dir="5400000" algn="tl" rotWithShape="0">
                    <a:srgbClr val="BBE0E3">
                      <a:satMod val="130000"/>
                      <a:alpha val="60000"/>
                    </a:srgbClr>
                  </a:outerShdw>
                  <a:reflection blurRad="10000" stA="55000" endPos="48000" dist="500" dir="5400000" sy="-100000" algn="bl" rotWithShape="0"/>
                </a:effectLst>
                <a:uLnTx/>
                <a:uFillTx/>
                <a:latin typeface="Times New Roman" pitchFamily="18" charset="0"/>
                <a:ea typeface="+mj-ea"/>
                <a:cs typeface="Times New Roman" pitchFamily="18" charset="0"/>
              </a:rPr>
            </a:br>
            <a:r>
              <a:rPr kumimoji="0" lang="en-US" sz="6000" b="1" i="0" u="none" strike="noStrike" kern="1200" cap="all" spc="0" normalizeH="0" baseline="0" noProof="0" dirty="0" smtClean="0">
                <a:ln/>
                <a:solidFill>
                  <a:srgbClr val="BBE0E3"/>
                </a:solidFill>
                <a:effectLst>
                  <a:outerShdw blurRad="19685" dist="12700" dir="5400000" algn="tl" rotWithShape="0">
                    <a:srgbClr val="BBE0E3">
                      <a:satMod val="130000"/>
                      <a:alpha val="60000"/>
                    </a:srgbClr>
                  </a:outerShdw>
                  <a:reflection blurRad="10000" stA="55000" endPos="48000" dist="500" dir="5400000" sy="-100000" algn="bl" rotWithShape="0"/>
                </a:effectLst>
                <a:uLnTx/>
                <a:uFillTx/>
                <a:latin typeface="Times New Roman" pitchFamily="18" charset="0"/>
                <a:ea typeface="+mj-ea"/>
                <a:cs typeface="Times New Roman" pitchFamily="18" charset="0"/>
              </a:rPr>
              <a:t> </a:t>
            </a:r>
            <a:r>
              <a:rPr kumimoji="0" lang="en-US" sz="5400" b="1" i="0" u="none" strike="noStrike" kern="1200" cap="all" spc="0" normalizeH="0" baseline="0" noProof="0" dirty="0" smtClean="0">
                <a:ln/>
                <a:solidFill>
                  <a:srgbClr val="FF0000"/>
                </a:solidFill>
                <a:effectLst>
                  <a:outerShdw blurRad="19685" dist="12700" dir="5400000" algn="tl" rotWithShape="0">
                    <a:srgbClr val="BBE0E3">
                      <a:satMod val="130000"/>
                      <a:alpha val="60000"/>
                    </a:srgbClr>
                  </a:outerShdw>
                  <a:reflection blurRad="10000" stA="55000" endPos="48000" dist="500" dir="5400000" sy="-100000" algn="bl" rotWithShape="0"/>
                </a:effectLst>
                <a:uLnTx/>
                <a:uFillTx/>
                <a:latin typeface="Times New Roman" pitchFamily="18" charset="0"/>
                <a:ea typeface="+mj-ea"/>
                <a:cs typeface="Times New Roman" pitchFamily="18" charset="0"/>
              </a:rPr>
              <a:t>TRÌNH</a:t>
            </a:r>
            <a:r>
              <a:rPr kumimoji="0" lang="en-US" sz="5400" b="1" i="0" u="none" strike="noStrike" kern="1200" cap="all" spc="0" normalizeH="0" noProof="0" dirty="0" smtClean="0">
                <a:ln/>
                <a:solidFill>
                  <a:srgbClr val="FF0000"/>
                </a:solidFill>
                <a:effectLst>
                  <a:outerShdw blurRad="19685" dist="12700" dir="5400000" algn="tl" rotWithShape="0">
                    <a:srgbClr val="BBE0E3">
                      <a:satMod val="130000"/>
                      <a:alpha val="60000"/>
                    </a:srgbClr>
                  </a:outerShdw>
                  <a:reflection blurRad="10000" stA="55000" endPos="48000" dist="500" dir="5400000" sy="-100000" algn="bl" rotWithShape="0"/>
                </a:effectLst>
                <a:uLnTx/>
                <a:uFillTx/>
                <a:latin typeface="Times New Roman" pitchFamily="18" charset="0"/>
                <a:ea typeface="+mj-ea"/>
                <a:cs typeface="Times New Roman" pitchFamily="18" charset="0"/>
              </a:rPr>
              <a:t> BÀY TRANG VĂN BẢN VÀ IN</a:t>
            </a:r>
            <a:endParaRPr kumimoji="0" lang="en-US" sz="5400" b="0" i="0" u="none" strike="noStrike" kern="1200" cap="none" spc="0" normalizeH="0" baseline="0" noProof="0" dirty="0">
              <a:ln>
                <a:noFill/>
              </a:ln>
              <a:solidFill>
                <a:srgbClr val="000000"/>
              </a:solidFill>
              <a:effectLst/>
              <a:uLnTx/>
              <a:uFillTx/>
              <a:latin typeface="Arial"/>
              <a:ea typeface="+mj-ea"/>
              <a:cs typeface="+mj-cs"/>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49748" y="152400"/>
            <a:ext cx="4836852" cy="64491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cSld>
  <p:clrMapOvr>
    <a:masterClrMapping/>
  </p:clrMapOvr>
  <p:transition advTm="2571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additive="base">
                                        <p:cTn id="7" dur="500" fill="hold"/>
                                        <p:tgtEl>
                                          <p:spTgt spid="1026"/>
                                        </p:tgtEl>
                                        <p:attrNameLst>
                                          <p:attrName>ppt_x</p:attrName>
                                        </p:attrNameLst>
                                      </p:cBhvr>
                                      <p:tavLst>
                                        <p:tav tm="0">
                                          <p:val>
                                            <p:strVal val="#ppt_x"/>
                                          </p:val>
                                        </p:tav>
                                        <p:tav tm="100000">
                                          <p:val>
                                            <p:strVal val="#ppt_x"/>
                                          </p:val>
                                        </p:tav>
                                      </p:tavLst>
                                    </p:anim>
                                    <p:anim calcmode="lin" valueType="num">
                                      <p:cBhvr additive="base">
                                        <p:cTn id="8" dur="500" fill="hold"/>
                                        <p:tgtEl>
                                          <p:spTgt spid="1026"/>
                                        </p:tgtEl>
                                        <p:attrNameLst>
                                          <p:attrName>ppt_y</p:attrName>
                                        </p:attrNameLst>
                                      </p:cBhvr>
                                      <p:tavLst>
                                        <p:tav tm="0">
                                          <p:val>
                                            <p:strVal val="1+#ppt_h/2"/>
                                          </p:val>
                                        </p:tav>
                                        <p:tav tm="100000">
                                          <p:val>
                                            <p:strVal val="#ppt_y"/>
                                          </p:val>
                                        </p:tav>
                                      </p:tavLst>
                                    </p:anim>
                                  </p:childTnLst>
                                  <p:subTnLst>
                                    <p:set>
                                      <p:cBhvr override="childStyle">
                                        <p:cTn dur="1" fill="hold" display="0" masterRel="nextClick" afterEffect="1"/>
                                        <p:tgtEl>
                                          <p:spTgt spid="1026"/>
                                        </p:tgtEl>
                                        <p:attrNameLst>
                                          <p:attrName>style.visibility</p:attrName>
                                        </p:attrNameLst>
                                      </p:cBhvr>
                                      <p:to>
                                        <p:strVal val="hidden"/>
                                      </p:to>
                                    </p:set>
                                  </p:subTnLst>
                                </p:cTn>
                              </p:par>
                            </p:childTnLst>
                          </p:cTn>
                        </p:par>
                      </p:childTnLst>
                    </p:cTn>
                  </p:par>
                  <p:par>
                    <p:cTn id="9" fill="hold">
                      <p:stCondLst>
                        <p:cond delay="indefinite"/>
                      </p:stCondLst>
                      <p:childTnLst>
                        <p:par>
                          <p:cTn id="10" fill="hold">
                            <p:stCondLst>
                              <p:cond delay="0"/>
                            </p:stCondLst>
                            <p:childTnLst>
                              <p:par>
                                <p:cTn id="11" presetID="6" presetClass="entr" presetSubtype="16"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circle(in)">
                                      <p:cBhvr>
                                        <p:cTn id="13"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p:cNvSpPr txBox="1">
            <a:spLocks/>
          </p:cNvSpPr>
          <p:nvPr/>
        </p:nvSpPr>
        <p:spPr>
          <a:xfrm>
            <a:off x="3413" y="1023939"/>
            <a:ext cx="9144000" cy="576261"/>
          </a:xfrm>
          <a:prstGeom prst="rect">
            <a:avLst/>
          </a:prstGeom>
        </p:spPr>
        <p:txBody>
          <a:bodyPr vert="horz" lIns="91440" tIns="45720" rIns="91440" bIns="45720" rtlCol="0" anchor="b">
            <a:noAutofit/>
          </a:bodyPr>
          <a:lstStyle>
            <a:lvl1pPr algn="l" defTabSz="685800" rtl="0" eaLnBrk="1" latinLnBrk="0" hangingPunct="1">
              <a:lnSpc>
                <a:spcPct val="90000"/>
              </a:lnSpc>
              <a:spcBef>
                <a:spcPct val="0"/>
              </a:spcBef>
              <a:buNone/>
              <a:defRPr sz="4500" b="1" kern="1200">
                <a:solidFill>
                  <a:schemeClr val="accent5"/>
                </a:solidFill>
                <a:latin typeface="Cambria" panose="02040503050406030204" pitchFamily="18" charset="0"/>
                <a:ea typeface="+mj-ea"/>
                <a:cs typeface="+mj-cs"/>
              </a:defRPr>
            </a:lvl1pPr>
          </a:lstStyle>
          <a:p>
            <a:r>
              <a:rPr lang="vi-VN" sz="3600" dirty="0" smtClean="0">
                <a:solidFill>
                  <a:srgbClr val="FF0000"/>
                </a:solidFill>
                <a:latin typeface="Times New Roman" pitchFamily="18" charset="0"/>
                <a:ea typeface="Tahoma" pitchFamily="34" charset="0"/>
                <a:cs typeface="Times New Roman" pitchFamily="18" charset="0"/>
              </a:rPr>
              <a:t>3</a:t>
            </a:r>
            <a:r>
              <a:rPr lang="vi-VN" sz="3600" smtClean="0">
                <a:solidFill>
                  <a:srgbClr val="FF0000"/>
                </a:solidFill>
                <a:latin typeface="Times New Roman" pitchFamily="18" charset="0"/>
                <a:ea typeface="Tahoma" pitchFamily="34" charset="0"/>
                <a:cs typeface="Times New Roman" pitchFamily="18" charset="0"/>
              </a:rPr>
              <a:t>. Xem trước khi in và in </a:t>
            </a:r>
            <a:r>
              <a:rPr lang="vi-VN" sz="3600" dirty="0" smtClean="0">
                <a:solidFill>
                  <a:srgbClr val="FF0000"/>
                </a:solidFill>
                <a:latin typeface="Times New Roman" pitchFamily="18" charset="0"/>
                <a:ea typeface="Tahoma" pitchFamily="34" charset="0"/>
                <a:cs typeface="Times New Roman" pitchFamily="18" charset="0"/>
              </a:rPr>
              <a:t>văn bản:</a:t>
            </a:r>
            <a:endParaRPr lang="en-US" sz="3600" dirty="0">
              <a:solidFill>
                <a:srgbClr val="FF0000"/>
              </a:solidFill>
              <a:latin typeface="Times New Roman" pitchFamily="18" charset="0"/>
              <a:ea typeface="Tahoma" pitchFamily="34" charset="0"/>
              <a:cs typeface="Times New Roman" pitchFamily="18" charset="0"/>
            </a:endParaRPr>
          </a:p>
        </p:txBody>
      </p:sp>
      <p:sp>
        <p:nvSpPr>
          <p:cNvPr id="3" name="WordArt 67"/>
          <p:cNvSpPr>
            <a:spLocks noChangeArrowheads="1" noChangeShapeType="1" noTextEdit="1"/>
          </p:cNvSpPr>
          <p:nvPr/>
        </p:nvSpPr>
        <p:spPr bwMode="auto">
          <a:xfrm>
            <a:off x="533400" y="76200"/>
            <a:ext cx="8229600" cy="381000"/>
          </a:xfrm>
          <a:prstGeom prst="rect">
            <a:avLst/>
          </a:prstGeom>
        </p:spPr>
        <p:txBody>
          <a:bodyPr wrap="none" fromWordArt="1">
            <a:prstTxWarp prst="textPlain">
              <a:avLst>
                <a:gd name="adj" fmla="val 50454"/>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vi-VN" sz="3600" b="1" i="1" u="none" strike="noStrike" kern="10" cap="none" spc="0" normalizeH="0" baseline="0" noProof="0" smtClean="0">
                <a:ln w="9525">
                  <a:solidFill>
                    <a:srgbClr val="000000"/>
                  </a:solidFill>
                  <a:round/>
                  <a:headEnd/>
                  <a:tailEnd/>
                </a:ln>
                <a:solidFill>
                  <a:srgbClr val="FF3300"/>
                </a:solidFill>
                <a:effectLst>
                  <a:outerShdw dist="35921" dir="2700000" algn="ctr" rotWithShape="0">
                    <a:srgbClr val="808080">
                      <a:alpha val="79999"/>
                    </a:srgbClr>
                  </a:outerShdw>
                </a:effectLst>
                <a:uLnTx/>
                <a:uFillTx/>
                <a:latin typeface="Times New Roman"/>
                <a:cs typeface="Times New Roman"/>
              </a:rPr>
              <a:t>BÀI</a:t>
            </a:r>
            <a:r>
              <a:rPr kumimoji="0" lang="vi-VN" sz="3600" b="1" i="1" u="none" strike="noStrike" kern="10" cap="none" spc="0" normalizeH="0" noProof="0" smtClean="0">
                <a:ln w="9525">
                  <a:solidFill>
                    <a:srgbClr val="000000"/>
                  </a:solidFill>
                  <a:round/>
                  <a:headEnd/>
                  <a:tailEnd/>
                </a:ln>
                <a:solidFill>
                  <a:srgbClr val="FF3300"/>
                </a:solidFill>
                <a:effectLst>
                  <a:outerShdw dist="35921" dir="2700000" algn="ctr" rotWithShape="0">
                    <a:srgbClr val="808080">
                      <a:alpha val="79999"/>
                    </a:srgbClr>
                  </a:outerShdw>
                </a:effectLst>
                <a:uLnTx/>
                <a:uFillTx/>
                <a:latin typeface="Times New Roman"/>
                <a:cs typeface="Times New Roman"/>
              </a:rPr>
              <a:t> 5: </a:t>
            </a:r>
            <a:r>
              <a:rPr kumimoji="0" lang="vi-VN" sz="3600" b="1" i="1" u="none" strike="noStrike" kern="10" cap="none" spc="0" normalizeH="0" baseline="0" noProof="0" smtClean="0">
                <a:ln w="9525">
                  <a:solidFill>
                    <a:srgbClr val="000000"/>
                  </a:solidFill>
                  <a:round/>
                  <a:headEnd/>
                  <a:tailEnd/>
                </a:ln>
                <a:solidFill>
                  <a:srgbClr val="FF3300"/>
                </a:solidFill>
                <a:effectLst>
                  <a:outerShdw dist="35921" dir="2700000" algn="ctr" rotWithShape="0">
                    <a:srgbClr val="808080">
                      <a:alpha val="79999"/>
                    </a:srgbClr>
                  </a:outerShdw>
                </a:effectLst>
                <a:uLnTx/>
                <a:uFillTx/>
                <a:latin typeface="Times New Roman"/>
                <a:cs typeface="Times New Roman"/>
              </a:rPr>
              <a:t>TRÌNH</a:t>
            </a:r>
            <a:r>
              <a:rPr kumimoji="0" lang="vi-VN" sz="3600" b="1" i="1" u="none" strike="noStrike" kern="10" cap="none" spc="0" normalizeH="0" noProof="0" smtClean="0">
                <a:ln w="9525">
                  <a:solidFill>
                    <a:srgbClr val="000000"/>
                  </a:solidFill>
                  <a:round/>
                  <a:headEnd/>
                  <a:tailEnd/>
                </a:ln>
                <a:solidFill>
                  <a:srgbClr val="FF3300"/>
                </a:solidFill>
                <a:effectLst>
                  <a:outerShdw dist="35921" dir="2700000" algn="ctr" rotWithShape="0">
                    <a:srgbClr val="808080">
                      <a:alpha val="79999"/>
                    </a:srgbClr>
                  </a:outerShdw>
                </a:effectLst>
                <a:uLnTx/>
                <a:uFillTx/>
                <a:latin typeface="Times New Roman"/>
                <a:cs typeface="Times New Roman"/>
              </a:rPr>
              <a:t> BÀY TRANG V</a:t>
            </a:r>
            <a:r>
              <a:rPr kumimoji="0" lang="vi-VN" sz="3600" b="1" i="1" u="none" strike="noStrike" kern="10" cap="none" spc="0" normalizeH="0" baseline="0" noProof="0" smtClean="0">
                <a:ln w="9525">
                  <a:solidFill>
                    <a:srgbClr val="000000"/>
                  </a:solidFill>
                  <a:round/>
                  <a:headEnd/>
                  <a:tailEnd/>
                </a:ln>
                <a:solidFill>
                  <a:srgbClr val="FF3300"/>
                </a:solidFill>
                <a:effectLst>
                  <a:outerShdw dist="35921" dir="2700000" algn="ctr" rotWithShape="0">
                    <a:srgbClr val="808080">
                      <a:alpha val="79999"/>
                    </a:srgbClr>
                  </a:outerShdw>
                </a:effectLst>
                <a:uLnTx/>
                <a:uFillTx/>
                <a:latin typeface="Times New Roman"/>
                <a:cs typeface="Times New Roman"/>
              </a:rPr>
              <a:t>ĂN BẢN VÀ</a:t>
            </a:r>
            <a:r>
              <a:rPr kumimoji="0" lang="vi-VN" sz="3600" b="1" i="1" u="none" strike="noStrike" kern="10" cap="none" spc="0" normalizeH="0" noProof="0" smtClean="0">
                <a:ln w="9525">
                  <a:solidFill>
                    <a:srgbClr val="000000"/>
                  </a:solidFill>
                  <a:round/>
                  <a:headEnd/>
                  <a:tailEnd/>
                </a:ln>
                <a:solidFill>
                  <a:srgbClr val="FF3300"/>
                </a:solidFill>
                <a:effectLst>
                  <a:outerShdw dist="35921" dir="2700000" algn="ctr" rotWithShape="0">
                    <a:srgbClr val="808080">
                      <a:alpha val="79999"/>
                    </a:srgbClr>
                  </a:outerShdw>
                </a:effectLst>
                <a:uLnTx/>
                <a:uFillTx/>
                <a:latin typeface="Times New Roman"/>
                <a:cs typeface="Times New Roman"/>
              </a:rPr>
              <a:t> IN</a:t>
            </a:r>
            <a:endParaRPr kumimoji="0" lang="vi-VN" sz="3600" b="1" i="1" u="none" strike="noStrike" kern="10" cap="none" spc="0" normalizeH="0" baseline="0" noProof="0" smtClean="0">
              <a:ln w="9525">
                <a:solidFill>
                  <a:srgbClr val="000000"/>
                </a:solidFill>
                <a:round/>
                <a:headEnd/>
                <a:tailEnd/>
              </a:ln>
              <a:solidFill>
                <a:srgbClr val="FF3300"/>
              </a:solidFill>
              <a:effectLst>
                <a:outerShdw dist="35921" dir="2700000" algn="ctr" rotWithShape="0">
                  <a:srgbClr val="808080">
                    <a:alpha val="79999"/>
                  </a:srgbClr>
                </a:outerShdw>
              </a:effectLst>
              <a:uLnTx/>
              <a:uFillTx/>
              <a:latin typeface="Times New Roman"/>
              <a:cs typeface="Times New Roman"/>
            </a:endParaRPr>
          </a:p>
        </p:txBody>
      </p:sp>
      <p:sp>
        <p:nvSpPr>
          <p:cNvPr id="5" name="Rectangle 4"/>
          <p:cNvSpPr/>
          <p:nvPr/>
        </p:nvSpPr>
        <p:spPr>
          <a:xfrm>
            <a:off x="152399" y="1763351"/>
            <a:ext cx="8995013" cy="3619452"/>
          </a:xfrm>
          <a:prstGeom prst="rect">
            <a:avLst/>
          </a:prstGeom>
        </p:spPr>
        <p:txBody>
          <a:bodyPr wrap="square">
            <a:spAutoFit/>
          </a:bodyPr>
          <a:lstStyle/>
          <a:p>
            <a:pPr marL="338138" lvl="0" indent="-338138" algn="just" eaLnBrk="1" fontAlgn="auto" hangingPunct="1">
              <a:spcBef>
                <a:spcPct val="20000"/>
              </a:spcBef>
              <a:spcAft>
                <a:spcPts val="0"/>
              </a:spcAft>
              <a:buClr>
                <a:srgbClr val="002060"/>
              </a:buClr>
              <a:buSzPct val="80000"/>
              <a:buFont typeface="Wingdings" panose="05000000000000000000" pitchFamily="2" charset="2"/>
              <a:buChar char="v"/>
            </a:pPr>
            <a:r>
              <a:rPr lang="en-CA" sz="4000" smtClean="0">
                <a:solidFill>
                  <a:prstClr val="black"/>
                </a:solidFill>
                <a:latin typeface="Times New Roman" pitchFamily="18" charset="0"/>
                <a:cs typeface="Times New Roman" pitchFamily="18" charset="0"/>
              </a:rPr>
              <a:t> Để </a:t>
            </a:r>
            <a:r>
              <a:rPr lang="en-CA" sz="4000" dirty="0" err="1">
                <a:solidFill>
                  <a:prstClr val="black"/>
                </a:solidFill>
                <a:latin typeface="Times New Roman" pitchFamily="18" charset="0"/>
                <a:cs typeface="Times New Roman" pitchFamily="18" charset="0"/>
              </a:rPr>
              <a:t>xem</a:t>
            </a:r>
            <a:r>
              <a:rPr lang="en-CA" sz="4000" dirty="0">
                <a:solidFill>
                  <a:prstClr val="black"/>
                </a:solidFill>
                <a:latin typeface="Times New Roman" pitchFamily="18" charset="0"/>
                <a:cs typeface="Times New Roman" pitchFamily="18" charset="0"/>
              </a:rPr>
              <a:t> </a:t>
            </a:r>
            <a:r>
              <a:rPr lang="en-CA" sz="4000" dirty="0" err="1">
                <a:solidFill>
                  <a:prstClr val="black"/>
                </a:solidFill>
                <a:latin typeface="Times New Roman" pitchFamily="18" charset="0"/>
                <a:cs typeface="Times New Roman" pitchFamily="18" charset="0"/>
              </a:rPr>
              <a:t>trước</a:t>
            </a:r>
            <a:r>
              <a:rPr lang="en-CA" sz="4000" dirty="0">
                <a:solidFill>
                  <a:prstClr val="black"/>
                </a:solidFill>
                <a:latin typeface="Times New Roman" pitchFamily="18" charset="0"/>
                <a:cs typeface="Times New Roman" pitchFamily="18" charset="0"/>
              </a:rPr>
              <a:t> </a:t>
            </a:r>
            <a:r>
              <a:rPr lang="en-CA" sz="4000" dirty="0" err="1">
                <a:solidFill>
                  <a:prstClr val="black"/>
                </a:solidFill>
                <a:latin typeface="Times New Roman" pitchFamily="18" charset="0"/>
                <a:cs typeface="Times New Roman" pitchFamily="18" charset="0"/>
              </a:rPr>
              <a:t>hoặc</a:t>
            </a:r>
            <a:r>
              <a:rPr lang="en-CA" sz="4000" dirty="0">
                <a:solidFill>
                  <a:prstClr val="black"/>
                </a:solidFill>
                <a:latin typeface="Times New Roman" pitchFamily="18" charset="0"/>
                <a:cs typeface="Times New Roman" pitchFamily="18" charset="0"/>
              </a:rPr>
              <a:t> </a:t>
            </a:r>
            <a:r>
              <a:rPr lang="en-CA" sz="4000">
                <a:solidFill>
                  <a:prstClr val="black"/>
                </a:solidFill>
                <a:latin typeface="Times New Roman" pitchFamily="18" charset="0"/>
                <a:cs typeface="Times New Roman" pitchFamily="18" charset="0"/>
              </a:rPr>
              <a:t>in </a:t>
            </a:r>
            <a:r>
              <a:rPr lang="en-CA" sz="4000" smtClean="0">
                <a:solidFill>
                  <a:prstClr val="black"/>
                </a:solidFill>
                <a:latin typeface="Times New Roman" pitchFamily="18" charset="0"/>
                <a:cs typeface="Times New Roman" pitchFamily="18" charset="0"/>
              </a:rPr>
              <a:t>văn bản</a:t>
            </a:r>
            <a:r>
              <a:rPr lang="en-US" sz="4000" smtClean="0">
                <a:solidFill>
                  <a:prstClr val="black"/>
                </a:solidFill>
                <a:latin typeface="Times New Roman" pitchFamily="18" charset="0"/>
                <a:cs typeface="Times New Roman" pitchFamily="18" charset="0"/>
              </a:rPr>
              <a:t>:</a:t>
            </a:r>
          </a:p>
          <a:p>
            <a:pPr marL="909637" lvl="1" indent="-571500" algn="just" eaLnBrk="1" fontAlgn="auto" hangingPunct="1">
              <a:spcBef>
                <a:spcPct val="20000"/>
              </a:spcBef>
              <a:spcAft>
                <a:spcPts val="1200"/>
              </a:spcAft>
              <a:buClr>
                <a:srgbClr val="002060"/>
              </a:buClr>
              <a:buSzPct val="70000"/>
              <a:buFontTx/>
              <a:buChar char="-"/>
            </a:pPr>
            <a:r>
              <a:rPr lang="en-CA" sz="3600" b="1" smtClean="0">
                <a:solidFill>
                  <a:srgbClr val="009900"/>
                </a:solidFill>
                <a:latin typeface="Times New Roman" pitchFamily="18" charset="0"/>
                <a:cs typeface="Times New Roman" pitchFamily="18" charset="0"/>
              </a:rPr>
              <a:t>File</a:t>
            </a:r>
            <a:r>
              <a:rPr lang="en-CA" sz="3600" smtClean="0">
                <a:solidFill>
                  <a:prstClr val="black"/>
                </a:solidFill>
                <a:latin typeface="Times New Roman" pitchFamily="18" charset="0"/>
                <a:cs typeface="Times New Roman" pitchFamily="18" charset="0"/>
              </a:rPr>
              <a:t> </a:t>
            </a:r>
            <a:r>
              <a:rPr lang="en-CA" sz="3600" smtClean="0">
                <a:solidFill>
                  <a:prstClr val="black"/>
                </a:solidFill>
                <a:latin typeface="Times New Roman" pitchFamily="18" charset="0"/>
                <a:cs typeface="Times New Roman" pitchFamily="18" charset="0"/>
                <a:sym typeface="Wingdings" pitchFamily="2" charset="2"/>
              </a:rPr>
              <a:t></a:t>
            </a:r>
            <a:r>
              <a:rPr lang="en-CA" sz="3600" smtClean="0">
                <a:solidFill>
                  <a:prstClr val="black"/>
                </a:solidFill>
                <a:latin typeface="Times New Roman" pitchFamily="18" charset="0"/>
                <a:cs typeface="Times New Roman" pitchFamily="18" charset="0"/>
              </a:rPr>
              <a:t> </a:t>
            </a:r>
            <a:r>
              <a:rPr lang="en-CA" sz="3600" b="1" smtClean="0">
                <a:solidFill>
                  <a:srgbClr val="009900"/>
                </a:solidFill>
                <a:latin typeface="Times New Roman" pitchFamily="18" charset="0"/>
                <a:cs typeface="Times New Roman" pitchFamily="18" charset="0"/>
              </a:rPr>
              <a:t>Print</a:t>
            </a:r>
            <a:r>
              <a:rPr lang="en-CA" sz="3600">
                <a:solidFill>
                  <a:prstClr val="black"/>
                </a:solidFill>
                <a:latin typeface="Times New Roman" pitchFamily="18" charset="0"/>
                <a:cs typeface="Times New Roman" pitchFamily="18" charset="0"/>
              </a:rPr>
              <a:t> </a:t>
            </a:r>
            <a:r>
              <a:rPr lang="en-CA" sz="3600" smtClean="0">
                <a:solidFill>
                  <a:prstClr val="black"/>
                </a:solidFill>
                <a:latin typeface="Times New Roman" pitchFamily="18" charset="0"/>
                <a:cs typeface="Times New Roman" pitchFamily="18" charset="0"/>
              </a:rPr>
              <a:t> hoặc </a:t>
            </a:r>
            <a:r>
              <a:rPr lang="en-US" sz="3600" b="1" smtClean="0">
                <a:solidFill>
                  <a:srgbClr val="009900"/>
                </a:solidFill>
                <a:latin typeface="Times New Roman" pitchFamily="18" charset="0"/>
                <a:cs typeface="Times New Roman" pitchFamily="18" charset="0"/>
              </a:rPr>
              <a:t>CTRL+P</a:t>
            </a:r>
            <a:endParaRPr lang="en-US" sz="3600" b="1">
              <a:solidFill>
                <a:srgbClr val="009900"/>
              </a:solidFill>
              <a:latin typeface="Times New Roman" pitchFamily="18" charset="0"/>
              <a:cs typeface="Times New Roman" pitchFamily="18" charset="0"/>
            </a:endParaRPr>
          </a:p>
          <a:p>
            <a:pPr marL="338138" indent="-338138" eaLnBrk="1" fontAlgn="auto" hangingPunct="1">
              <a:spcBef>
                <a:spcPct val="20000"/>
              </a:spcBef>
              <a:spcAft>
                <a:spcPts val="0"/>
              </a:spcAft>
              <a:buClr>
                <a:srgbClr val="002060"/>
              </a:buClr>
              <a:buSzPct val="80000"/>
              <a:buFont typeface="Wingdings" panose="05000000000000000000" pitchFamily="2" charset="2"/>
              <a:buChar char="v"/>
            </a:pPr>
            <a:r>
              <a:rPr lang="en-CA" sz="4000" smtClean="0">
                <a:solidFill>
                  <a:prstClr val="black"/>
                </a:solidFill>
                <a:latin typeface="Times New Roman" pitchFamily="18" charset="0"/>
                <a:cs typeface="Times New Roman" pitchFamily="18" charset="0"/>
              </a:rPr>
              <a:t> Tính </a:t>
            </a:r>
            <a:r>
              <a:rPr lang="en-CA" sz="4000">
                <a:solidFill>
                  <a:prstClr val="black"/>
                </a:solidFill>
                <a:latin typeface="Times New Roman" pitchFamily="18" charset="0"/>
                <a:cs typeface="Times New Roman" pitchFamily="18" charset="0"/>
              </a:rPr>
              <a:t>năng </a:t>
            </a:r>
            <a:r>
              <a:rPr lang="en-CA" sz="4000" b="1">
                <a:solidFill>
                  <a:srgbClr val="009900"/>
                </a:solidFill>
                <a:latin typeface="Times New Roman" pitchFamily="18" charset="0"/>
                <a:cs typeface="Times New Roman" pitchFamily="18" charset="0"/>
              </a:rPr>
              <a:t>Print Preview</a:t>
            </a:r>
            <a:r>
              <a:rPr lang="vi-VN" sz="4000" b="1">
                <a:solidFill>
                  <a:srgbClr val="009900"/>
                </a:solidFill>
                <a:latin typeface="Times New Roman" pitchFamily="18" charset="0"/>
                <a:cs typeface="Times New Roman" pitchFamily="18" charset="0"/>
              </a:rPr>
              <a:t>   </a:t>
            </a:r>
            <a:r>
              <a:rPr lang="vi-VN" sz="4000" b="1" smtClean="0">
                <a:solidFill>
                  <a:srgbClr val="009900"/>
                </a:solidFill>
                <a:latin typeface="Times New Roman" pitchFamily="18" charset="0"/>
                <a:cs typeface="Times New Roman" pitchFamily="18" charset="0"/>
              </a:rPr>
              <a:t>   </a:t>
            </a:r>
            <a:r>
              <a:rPr lang="vi-VN" sz="4000" smtClean="0">
                <a:latin typeface="Times New Roman" pitchFamily="18" charset="0"/>
                <a:cs typeface="Times New Roman" pitchFamily="18" charset="0"/>
              </a:rPr>
              <a:t>:x</a:t>
            </a:r>
            <a:r>
              <a:rPr lang="en-CA" sz="4000" smtClean="0">
                <a:latin typeface="Times New Roman" pitchFamily="18" charset="0"/>
                <a:cs typeface="Times New Roman" pitchFamily="18" charset="0"/>
              </a:rPr>
              <a:t>e</a:t>
            </a:r>
            <a:r>
              <a:rPr lang="en-CA" sz="4000" smtClean="0">
                <a:solidFill>
                  <a:prstClr val="black"/>
                </a:solidFill>
                <a:latin typeface="Times New Roman" pitchFamily="18" charset="0"/>
                <a:cs typeface="Times New Roman" pitchFamily="18" charset="0"/>
              </a:rPr>
              <a:t>m</a:t>
            </a:r>
            <a:r>
              <a:rPr lang="vi-VN" sz="4000" smtClean="0">
                <a:solidFill>
                  <a:prstClr val="black"/>
                </a:solidFill>
                <a:latin typeface="Times New Roman" pitchFamily="18" charset="0"/>
                <a:cs typeface="Times New Roman" pitchFamily="18" charset="0"/>
              </a:rPr>
              <a:t> </a:t>
            </a:r>
            <a:r>
              <a:rPr lang="en-CA" sz="4000" smtClean="0">
                <a:solidFill>
                  <a:prstClr val="black"/>
                </a:solidFill>
                <a:latin typeface="Times New Roman" pitchFamily="18" charset="0"/>
                <a:cs typeface="Times New Roman" pitchFamily="18" charset="0"/>
              </a:rPr>
              <a:t>trước khi in</a:t>
            </a:r>
            <a:endParaRPr lang="en-US" sz="4000" smtClean="0">
              <a:solidFill>
                <a:prstClr val="black"/>
              </a:solidFill>
              <a:latin typeface="Times New Roman" pitchFamily="18" charset="0"/>
              <a:cs typeface="Times New Roman" pitchFamily="18" charset="0"/>
            </a:endParaRPr>
          </a:p>
          <a:p>
            <a:pPr lvl="0" algn="just" eaLnBrk="1" fontAlgn="auto" hangingPunct="1">
              <a:spcBef>
                <a:spcPct val="20000"/>
              </a:spcBef>
              <a:spcAft>
                <a:spcPts val="0"/>
              </a:spcAft>
              <a:buClr>
                <a:srgbClr val="002060"/>
              </a:buClr>
              <a:buSzPct val="80000"/>
            </a:pPr>
            <a:endParaRPr lang="en-US" sz="4000" dirty="0">
              <a:solidFill>
                <a:prstClr val="black"/>
              </a:solidFill>
              <a:latin typeface="Times New Roman" pitchFamily="18" charset="0"/>
              <a:cs typeface="Times New Roman" pitchFamily="18" charset="0"/>
            </a:endParaRPr>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a:stretch/>
        </p:blipFill>
        <p:spPr bwMode="auto">
          <a:xfrm>
            <a:off x="5943600" y="3276600"/>
            <a:ext cx="692727"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4" descr="33"/>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0" y="533400"/>
            <a:ext cx="9144000" cy="823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4094832083"/>
      </p:ext>
    </p:extLst>
  </p:cSld>
  <p:clrMapOvr>
    <a:masterClrMapping/>
  </p:clrMapOvr>
  <mc:AlternateContent xmlns:mc="http://schemas.openxmlformats.org/markup-compatibility/2006" xmlns:p14="http://schemas.microsoft.com/office/powerpoint/2010/main">
    <mc:Choice Requires="p14">
      <p:transition spd="slow" p14:dur="2000" advTm="29275"/>
    </mc:Choice>
    <mc:Fallback xmlns="">
      <p:transition spd="slow" advTm="2927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par>
                                <p:cTn id="8" presetID="6" presetClass="entr" presetSubtype="16" fill="hold" nodeType="withEffect">
                                  <p:stCondLst>
                                    <p:cond delay="0"/>
                                  </p:stCondLst>
                                  <p:childTnLst>
                                    <p:set>
                                      <p:cBhvr>
                                        <p:cTn id="9" dur="1" fill="hold">
                                          <p:stCondLst>
                                            <p:cond delay="0"/>
                                          </p:stCondLst>
                                        </p:cTn>
                                        <p:tgtEl>
                                          <p:spTgt spid="1026"/>
                                        </p:tgtEl>
                                        <p:attrNameLst>
                                          <p:attrName>style.visibility</p:attrName>
                                        </p:attrNameLst>
                                      </p:cBhvr>
                                      <p:to>
                                        <p:strVal val="visible"/>
                                      </p:to>
                                    </p:set>
                                    <p:animEffect transition="in" filter="circle(in)">
                                      <p:cBhvr>
                                        <p:cTn id="10" dur="2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Title 3"/>
          <p:cNvSpPr txBox="1">
            <a:spLocks/>
          </p:cNvSpPr>
          <p:nvPr/>
        </p:nvSpPr>
        <p:spPr>
          <a:xfrm>
            <a:off x="3413" y="602597"/>
            <a:ext cx="9144000" cy="576261"/>
          </a:xfrm>
          <a:prstGeom prst="rect">
            <a:avLst/>
          </a:prstGeom>
        </p:spPr>
        <p:txBody>
          <a:bodyPr vert="horz" lIns="91440" tIns="45720" rIns="91440" bIns="45720" rtlCol="0" anchor="b">
            <a:noAutofit/>
          </a:bodyPr>
          <a:lstStyle>
            <a:lvl1pPr algn="l" defTabSz="685800" rtl="0" eaLnBrk="1" latinLnBrk="0" hangingPunct="1">
              <a:lnSpc>
                <a:spcPct val="90000"/>
              </a:lnSpc>
              <a:spcBef>
                <a:spcPct val="0"/>
              </a:spcBef>
              <a:buNone/>
              <a:defRPr sz="4500" b="1" kern="1200">
                <a:solidFill>
                  <a:schemeClr val="accent5"/>
                </a:solidFill>
                <a:latin typeface="Cambria" panose="02040503050406030204" pitchFamily="18" charset="0"/>
                <a:ea typeface="+mj-ea"/>
                <a:cs typeface="+mj-cs"/>
              </a:defRPr>
            </a:lvl1pPr>
          </a:lstStyle>
          <a:p>
            <a:r>
              <a:rPr lang="vi-VN" sz="3200" dirty="0" smtClean="0">
                <a:solidFill>
                  <a:srgbClr val="FF0000"/>
                </a:solidFill>
                <a:latin typeface="Times New Roman" pitchFamily="18" charset="0"/>
                <a:cs typeface="Times New Roman" pitchFamily="18" charset="0"/>
              </a:rPr>
              <a:t>3</a:t>
            </a:r>
            <a:r>
              <a:rPr lang="vi-VN" sz="3200" smtClean="0">
                <a:solidFill>
                  <a:srgbClr val="FF0000"/>
                </a:solidFill>
                <a:latin typeface="Times New Roman" pitchFamily="18" charset="0"/>
                <a:cs typeface="Times New Roman" pitchFamily="18" charset="0"/>
              </a:rPr>
              <a:t>. Xem trước và in </a:t>
            </a:r>
            <a:r>
              <a:rPr lang="vi-VN" sz="3200" dirty="0" smtClean="0">
                <a:solidFill>
                  <a:srgbClr val="FF0000"/>
                </a:solidFill>
                <a:latin typeface="Times New Roman" pitchFamily="18" charset="0"/>
                <a:cs typeface="Times New Roman" pitchFamily="18" charset="0"/>
              </a:rPr>
              <a:t>văn bản:</a:t>
            </a:r>
            <a:endParaRPr lang="en-US" sz="3200" dirty="0">
              <a:solidFill>
                <a:srgbClr val="FF0000"/>
              </a:solidFill>
              <a:latin typeface="Times New Roman" pitchFamily="18" charset="0"/>
              <a:cs typeface="Times New Roman" pitchFamily="18" charset="0"/>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 y="1295401"/>
            <a:ext cx="8968740" cy="556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1" name="Group 10"/>
          <p:cNvGrpSpPr/>
          <p:nvPr/>
        </p:nvGrpSpPr>
        <p:grpSpPr>
          <a:xfrm>
            <a:off x="1600200" y="1219200"/>
            <a:ext cx="2819400" cy="819012"/>
            <a:chOff x="2286000" y="1466988"/>
            <a:chExt cx="2286000" cy="819012"/>
          </a:xfrm>
        </p:grpSpPr>
        <p:sp>
          <p:nvSpPr>
            <p:cNvPr id="3" name="Rounded Rectangle 2"/>
            <p:cNvSpPr/>
            <p:nvPr/>
          </p:nvSpPr>
          <p:spPr>
            <a:xfrm>
              <a:off x="3048000" y="1466988"/>
              <a:ext cx="1524000" cy="51421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rgbClr val="0000FF"/>
                  </a:solidFill>
                  <a:latin typeface="Times New Roman" pitchFamily="18" charset="0"/>
                  <a:ea typeface="Tahoma" pitchFamily="34" charset="0"/>
                  <a:cs typeface="Times New Roman" pitchFamily="18" charset="0"/>
                </a:rPr>
                <a:t>In </a:t>
              </a:r>
              <a:r>
                <a:rPr lang="en-US" sz="2400" b="1" dirty="0" err="1" smtClean="0">
                  <a:solidFill>
                    <a:srgbClr val="0000FF"/>
                  </a:solidFill>
                  <a:latin typeface="Times New Roman" pitchFamily="18" charset="0"/>
                  <a:ea typeface="Tahoma" pitchFamily="34" charset="0"/>
                  <a:cs typeface="Times New Roman" pitchFamily="18" charset="0"/>
                </a:rPr>
                <a:t>văn</a:t>
              </a:r>
              <a:r>
                <a:rPr lang="en-US" sz="2400" b="1" dirty="0" smtClean="0">
                  <a:solidFill>
                    <a:srgbClr val="0000FF"/>
                  </a:solidFill>
                  <a:latin typeface="Times New Roman" pitchFamily="18" charset="0"/>
                  <a:ea typeface="Tahoma" pitchFamily="34" charset="0"/>
                  <a:cs typeface="Times New Roman" pitchFamily="18" charset="0"/>
                </a:rPr>
                <a:t> </a:t>
              </a:r>
              <a:r>
                <a:rPr lang="en-US" sz="2400" b="1" dirty="0" err="1" smtClean="0">
                  <a:solidFill>
                    <a:srgbClr val="0000FF"/>
                  </a:solidFill>
                  <a:latin typeface="Times New Roman" pitchFamily="18" charset="0"/>
                  <a:ea typeface="Tahoma" pitchFamily="34" charset="0"/>
                  <a:cs typeface="Times New Roman" pitchFamily="18" charset="0"/>
                </a:rPr>
                <a:t>bản</a:t>
              </a:r>
              <a:endParaRPr lang="vi-VN" sz="2400" b="1" dirty="0">
                <a:solidFill>
                  <a:srgbClr val="0000FF"/>
                </a:solidFill>
                <a:latin typeface="Times New Roman" pitchFamily="18" charset="0"/>
                <a:ea typeface="Tahoma" pitchFamily="34" charset="0"/>
                <a:cs typeface="Times New Roman" pitchFamily="18" charset="0"/>
              </a:endParaRPr>
            </a:p>
          </p:txBody>
        </p:sp>
        <p:cxnSp>
          <p:nvCxnSpPr>
            <p:cNvPr id="10" name="Straight Connector 9"/>
            <p:cNvCxnSpPr/>
            <p:nvPr/>
          </p:nvCxnSpPr>
          <p:spPr>
            <a:xfrm flipV="1">
              <a:off x="2286000" y="1724094"/>
              <a:ext cx="762000" cy="561906"/>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17" name="Group 16"/>
          <p:cNvGrpSpPr/>
          <p:nvPr/>
        </p:nvGrpSpPr>
        <p:grpSpPr>
          <a:xfrm>
            <a:off x="2057400" y="3048000"/>
            <a:ext cx="4572000" cy="819012"/>
            <a:chOff x="2286000" y="1466988"/>
            <a:chExt cx="2286000" cy="819012"/>
          </a:xfrm>
        </p:grpSpPr>
        <p:sp>
          <p:nvSpPr>
            <p:cNvPr id="18" name="Rounded Rectangle 17"/>
            <p:cNvSpPr/>
            <p:nvPr/>
          </p:nvSpPr>
          <p:spPr>
            <a:xfrm>
              <a:off x="3048000" y="1466988"/>
              <a:ext cx="1524000" cy="51421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smtClean="0">
                  <a:solidFill>
                    <a:srgbClr val="0000FF"/>
                  </a:solidFill>
                  <a:latin typeface="Times New Roman" pitchFamily="18" charset="0"/>
                  <a:ea typeface="Tahoma" pitchFamily="34" charset="0"/>
                  <a:cs typeface="Times New Roman" pitchFamily="18" charset="0"/>
                </a:rPr>
                <a:t>Nhập</a:t>
              </a:r>
              <a:r>
                <a:rPr lang="en-US" sz="2400" b="1" dirty="0" smtClean="0">
                  <a:solidFill>
                    <a:srgbClr val="0000FF"/>
                  </a:solidFill>
                  <a:latin typeface="Times New Roman" pitchFamily="18" charset="0"/>
                  <a:ea typeface="Tahoma" pitchFamily="34" charset="0"/>
                  <a:cs typeface="Times New Roman" pitchFamily="18" charset="0"/>
                </a:rPr>
                <a:t> </a:t>
              </a:r>
              <a:r>
                <a:rPr lang="en-US" sz="2400" b="1" dirty="0" err="1" smtClean="0">
                  <a:solidFill>
                    <a:srgbClr val="0000FF"/>
                  </a:solidFill>
                  <a:latin typeface="Times New Roman" pitchFamily="18" charset="0"/>
                  <a:ea typeface="Tahoma" pitchFamily="34" charset="0"/>
                  <a:cs typeface="Times New Roman" pitchFamily="18" charset="0"/>
                </a:rPr>
                <a:t>trang</a:t>
              </a:r>
              <a:r>
                <a:rPr lang="en-US" sz="2400" b="1" dirty="0" smtClean="0">
                  <a:solidFill>
                    <a:srgbClr val="0000FF"/>
                  </a:solidFill>
                  <a:latin typeface="Times New Roman" pitchFamily="18" charset="0"/>
                  <a:ea typeface="Tahoma" pitchFamily="34" charset="0"/>
                  <a:cs typeface="Times New Roman" pitchFamily="18" charset="0"/>
                </a:rPr>
                <a:t> </a:t>
              </a:r>
              <a:r>
                <a:rPr lang="en-US" sz="2400" b="1" dirty="0" err="1" smtClean="0">
                  <a:solidFill>
                    <a:srgbClr val="0000FF"/>
                  </a:solidFill>
                  <a:latin typeface="Times New Roman" pitchFamily="18" charset="0"/>
                  <a:ea typeface="Tahoma" pitchFamily="34" charset="0"/>
                  <a:cs typeface="Times New Roman" pitchFamily="18" charset="0"/>
                </a:rPr>
                <a:t>cần</a:t>
              </a:r>
              <a:r>
                <a:rPr lang="en-US" sz="2400" b="1" dirty="0" smtClean="0">
                  <a:solidFill>
                    <a:srgbClr val="0000FF"/>
                  </a:solidFill>
                  <a:latin typeface="Times New Roman" pitchFamily="18" charset="0"/>
                  <a:ea typeface="Tahoma" pitchFamily="34" charset="0"/>
                  <a:cs typeface="Times New Roman" pitchFamily="18" charset="0"/>
                </a:rPr>
                <a:t> in</a:t>
              </a:r>
              <a:endParaRPr lang="vi-VN" sz="2400" b="1" dirty="0">
                <a:solidFill>
                  <a:srgbClr val="0000FF"/>
                </a:solidFill>
                <a:latin typeface="Times New Roman" pitchFamily="18" charset="0"/>
                <a:ea typeface="Tahoma" pitchFamily="34" charset="0"/>
                <a:cs typeface="Times New Roman" pitchFamily="18" charset="0"/>
              </a:endParaRPr>
            </a:p>
          </p:txBody>
        </p:sp>
        <p:cxnSp>
          <p:nvCxnSpPr>
            <p:cNvPr id="19" name="Straight Connector 18"/>
            <p:cNvCxnSpPr/>
            <p:nvPr/>
          </p:nvCxnSpPr>
          <p:spPr>
            <a:xfrm flipV="1">
              <a:off x="2286000" y="1724094"/>
              <a:ext cx="762000" cy="561906"/>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21" name="Group 20"/>
          <p:cNvGrpSpPr/>
          <p:nvPr/>
        </p:nvGrpSpPr>
        <p:grpSpPr>
          <a:xfrm>
            <a:off x="4038600" y="5410200"/>
            <a:ext cx="4419600" cy="1181100"/>
            <a:chOff x="2286000" y="1104900"/>
            <a:chExt cx="4017818" cy="1181100"/>
          </a:xfrm>
        </p:grpSpPr>
        <p:sp>
          <p:nvSpPr>
            <p:cNvPr id="22" name="Rounded Rectangle 21"/>
            <p:cNvSpPr/>
            <p:nvPr/>
          </p:nvSpPr>
          <p:spPr>
            <a:xfrm>
              <a:off x="3048000" y="1104900"/>
              <a:ext cx="3255818" cy="8763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smtClean="0">
                  <a:solidFill>
                    <a:srgbClr val="0000FF"/>
                  </a:solidFill>
                  <a:latin typeface="Times New Roman" pitchFamily="18" charset="0"/>
                  <a:ea typeface="Tahoma" pitchFamily="34" charset="0"/>
                  <a:cs typeface="Times New Roman" pitchFamily="18" charset="0"/>
                </a:rPr>
                <a:t>Lật</a:t>
              </a:r>
              <a:r>
                <a:rPr lang="en-US" sz="2400" b="1" dirty="0" smtClean="0">
                  <a:solidFill>
                    <a:srgbClr val="0000FF"/>
                  </a:solidFill>
                  <a:latin typeface="Times New Roman" pitchFamily="18" charset="0"/>
                  <a:ea typeface="Tahoma" pitchFamily="34" charset="0"/>
                  <a:cs typeface="Times New Roman" pitchFamily="18" charset="0"/>
                </a:rPr>
                <a:t> </a:t>
              </a:r>
              <a:r>
                <a:rPr lang="en-US" sz="2400" b="1" dirty="0" err="1" smtClean="0">
                  <a:solidFill>
                    <a:srgbClr val="0000FF"/>
                  </a:solidFill>
                  <a:latin typeface="Times New Roman" pitchFamily="18" charset="0"/>
                  <a:ea typeface="Tahoma" pitchFamily="34" charset="0"/>
                  <a:cs typeface="Times New Roman" pitchFamily="18" charset="0"/>
                </a:rPr>
                <a:t>trang</a:t>
              </a:r>
              <a:r>
                <a:rPr lang="en-US" sz="2400" b="1" dirty="0" smtClean="0">
                  <a:solidFill>
                    <a:srgbClr val="0000FF"/>
                  </a:solidFill>
                  <a:latin typeface="Times New Roman" pitchFamily="18" charset="0"/>
                  <a:ea typeface="Tahoma" pitchFamily="34" charset="0"/>
                  <a:cs typeface="Times New Roman" pitchFamily="18" charset="0"/>
                </a:rPr>
                <a:t> </a:t>
              </a:r>
              <a:r>
                <a:rPr lang="en-US" sz="2400" b="1" dirty="0" err="1" smtClean="0">
                  <a:solidFill>
                    <a:srgbClr val="0000FF"/>
                  </a:solidFill>
                  <a:latin typeface="Times New Roman" pitchFamily="18" charset="0"/>
                  <a:ea typeface="Tahoma" pitchFamily="34" charset="0"/>
                  <a:cs typeface="Times New Roman" pitchFamily="18" charset="0"/>
                </a:rPr>
                <a:t>để</a:t>
              </a:r>
              <a:r>
                <a:rPr lang="en-US" sz="2400" b="1" dirty="0" smtClean="0">
                  <a:solidFill>
                    <a:srgbClr val="0000FF"/>
                  </a:solidFill>
                  <a:latin typeface="Times New Roman" pitchFamily="18" charset="0"/>
                  <a:ea typeface="Tahoma" pitchFamily="34" charset="0"/>
                  <a:cs typeface="Times New Roman" pitchFamily="18" charset="0"/>
                </a:rPr>
                <a:t> </a:t>
              </a:r>
              <a:r>
                <a:rPr lang="en-US" sz="2400" b="1" dirty="0" err="1" smtClean="0">
                  <a:solidFill>
                    <a:srgbClr val="0000FF"/>
                  </a:solidFill>
                  <a:latin typeface="Times New Roman" pitchFamily="18" charset="0"/>
                  <a:ea typeface="Tahoma" pitchFamily="34" charset="0"/>
                  <a:cs typeface="Times New Roman" pitchFamily="18" charset="0"/>
                </a:rPr>
                <a:t>xem</a:t>
              </a:r>
              <a:r>
                <a:rPr lang="en-US" sz="2400" b="1" dirty="0" smtClean="0">
                  <a:solidFill>
                    <a:srgbClr val="0000FF"/>
                  </a:solidFill>
                  <a:latin typeface="Times New Roman" pitchFamily="18" charset="0"/>
                  <a:ea typeface="Tahoma" pitchFamily="34" charset="0"/>
                  <a:cs typeface="Times New Roman" pitchFamily="18" charset="0"/>
                </a:rPr>
                <a:t> </a:t>
              </a:r>
              <a:r>
                <a:rPr lang="en-US" sz="2400" b="1" dirty="0" err="1" smtClean="0">
                  <a:solidFill>
                    <a:srgbClr val="0000FF"/>
                  </a:solidFill>
                  <a:latin typeface="Times New Roman" pitchFamily="18" charset="0"/>
                  <a:ea typeface="Tahoma" pitchFamily="34" charset="0"/>
                  <a:cs typeface="Times New Roman" pitchFamily="18" charset="0"/>
                </a:rPr>
                <a:t>trước</a:t>
              </a:r>
              <a:r>
                <a:rPr lang="en-US" sz="2400" b="1" dirty="0" smtClean="0">
                  <a:solidFill>
                    <a:srgbClr val="0000FF"/>
                  </a:solidFill>
                  <a:latin typeface="Times New Roman" pitchFamily="18" charset="0"/>
                  <a:ea typeface="Tahoma" pitchFamily="34" charset="0"/>
                  <a:cs typeface="Times New Roman" pitchFamily="18" charset="0"/>
                </a:rPr>
                <a:t> </a:t>
              </a:r>
              <a:r>
                <a:rPr lang="en-US" sz="2400" b="1" dirty="0" err="1" smtClean="0">
                  <a:solidFill>
                    <a:srgbClr val="0000FF"/>
                  </a:solidFill>
                  <a:latin typeface="Times New Roman" pitchFamily="18" charset="0"/>
                  <a:ea typeface="Tahoma" pitchFamily="34" charset="0"/>
                  <a:cs typeface="Times New Roman" pitchFamily="18" charset="0"/>
                </a:rPr>
                <a:t>khi</a:t>
              </a:r>
              <a:r>
                <a:rPr lang="en-US" sz="2400" b="1" dirty="0" smtClean="0">
                  <a:solidFill>
                    <a:srgbClr val="0000FF"/>
                  </a:solidFill>
                  <a:latin typeface="Times New Roman" pitchFamily="18" charset="0"/>
                  <a:ea typeface="Tahoma" pitchFamily="34" charset="0"/>
                  <a:cs typeface="Times New Roman" pitchFamily="18" charset="0"/>
                </a:rPr>
                <a:t> in</a:t>
              </a:r>
              <a:endParaRPr lang="vi-VN" sz="2400" b="1" dirty="0">
                <a:solidFill>
                  <a:srgbClr val="0000FF"/>
                </a:solidFill>
                <a:latin typeface="Times New Roman" pitchFamily="18" charset="0"/>
                <a:ea typeface="Tahoma" pitchFamily="34" charset="0"/>
                <a:cs typeface="Times New Roman" pitchFamily="18" charset="0"/>
              </a:endParaRPr>
            </a:p>
          </p:txBody>
        </p:sp>
        <p:cxnSp>
          <p:nvCxnSpPr>
            <p:cNvPr id="23" name="Straight Connector 22"/>
            <p:cNvCxnSpPr/>
            <p:nvPr/>
          </p:nvCxnSpPr>
          <p:spPr>
            <a:xfrm flipV="1">
              <a:off x="2286000" y="1724094"/>
              <a:ext cx="762000" cy="561906"/>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16" name="WordArt 67"/>
          <p:cNvSpPr>
            <a:spLocks noChangeArrowheads="1" noChangeShapeType="1" noTextEdit="1"/>
          </p:cNvSpPr>
          <p:nvPr/>
        </p:nvSpPr>
        <p:spPr bwMode="auto">
          <a:xfrm>
            <a:off x="533400" y="76200"/>
            <a:ext cx="8229600" cy="381000"/>
          </a:xfrm>
          <a:prstGeom prst="rect">
            <a:avLst/>
          </a:prstGeom>
        </p:spPr>
        <p:txBody>
          <a:bodyPr wrap="none" fromWordArt="1">
            <a:prstTxWarp prst="textPlain">
              <a:avLst>
                <a:gd name="adj" fmla="val 50454"/>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vi-VN" sz="3600" b="1" i="1" u="none" strike="noStrike" kern="10" cap="none" spc="0" normalizeH="0" baseline="0" noProof="0" smtClean="0">
                <a:ln w="9525">
                  <a:solidFill>
                    <a:srgbClr val="000000"/>
                  </a:solidFill>
                  <a:round/>
                  <a:headEnd/>
                  <a:tailEnd/>
                </a:ln>
                <a:solidFill>
                  <a:srgbClr val="FF3300"/>
                </a:solidFill>
                <a:effectLst>
                  <a:outerShdw dist="35921" dir="2700000" algn="ctr" rotWithShape="0">
                    <a:srgbClr val="808080">
                      <a:alpha val="79999"/>
                    </a:srgbClr>
                  </a:outerShdw>
                </a:effectLst>
                <a:uLnTx/>
                <a:uFillTx/>
                <a:latin typeface="Times New Roman" pitchFamily="18" charset="0"/>
                <a:cs typeface="Times New Roman" pitchFamily="18" charset="0"/>
              </a:rPr>
              <a:t>BÀI</a:t>
            </a:r>
            <a:r>
              <a:rPr kumimoji="0" lang="vi-VN" sz="3600" b="1" i="1" u="none" strike="noStrike" kern="10" cap="none" spc="0" normalizeH="0" noProof="0" smtClean="0">
                <a:ln w="9525">
                  <a:solidFill>
                    <a:srgbClr val="000000"/>
                  </a:solidFill>
                  <a:round/>
                  <a:headEnd/>
                  <a:tailEnd/>
                </a:ln>
                <a:solidFill>
                  <a:srgbClr val="FF3300"/>
                </a:solidFill>
                <a:effectLst>
                  <a:outerShdw dist="35921" dir="2700000" algn="ctr" rotWithShape="0">
                    <a:srgbClr val="808080">
                      <a:alpha val="79999"/>
                    </a:srgbClr>
                  </a:outerShdw>
                </a:effectLst>
                <a:uLnTx/>
                <a:uFillTx/>
                <a:latin typeface="Times New Roman" pitchFamily="18" charset="0"/>
                <a:cs typeface="Times New Roman" pitchFamily="18" charset="0"/>
              </a:rPr>
              <a:t> 5: </a:t>
            </a:r>
            <a:r>
              <a:rPr kumimoji="0" lang="vi-VN" sz="3600" b="1" i="1" u="none" strike="noStrike" kern="10" cap="none" spc="0" normalizeH="0" baseline="0" noProof="0" smtClean="0">
                <a:ln w="9525">
                  <a:solidFill>
                    <a:srgbClr val="000000"/>
                  </a:solidFill>
                  <a:round/>
                  <a:headEnd/>
                  <a:tailEnd/>
                </a:ln>
                <a:solidFill>
                  <a:srgbClr val="FF3300"/>
                </a:solidFill>
                <a:effectLst>
                  <a:outerShdw dist="35921" dir="2700000" algn="ctr" rotWithShape="0">
                    <a:srgbClr val="808080">
                      <a:alpha val="79999"/>
                    </a:srgbClr>
                  </a:outerShdw>
                </a:effectLst>
                <a:uLnTx/>
                <a:uFillTx/>
                <a:latin typeface="Times New Roman" pitchFamily="18" charset="0"/>
                <a:cs typeface="Times New Roman" pitchFamily="18" charset="0"/>
              </a:rPr>
              <a:t>TRÌNH</a:t>
            </a:r>
            <a:r>
              <a:rPr kumimoji="0" lang="vi-VN" sz="3600" b="1" i="1" u="none" strike="noStrike" kern="10" cap="none" spc="0" normalizeH="0" noProof="0" smtClean="0">
                <a:ln w="9525">
                  <a:solidFill>
                    <a:srgbClr val="000000"/>
                  </a:solidFill>
                  <a:round/>
                  <a:headEnd/>
                  <a:tailEnd/>
                </a:ln>
                <a:solidFill>
                  <a:srgbClr val="FF3300"/>
                </a:solidFill>
                <a:effectLst>
                  <a:outerShdw dist="35921" dir="2700000" algn="ctr" rotWithShape="0">
                    <a:srgbClr val="808080">
                      <a:alpha val="79999"/>
                    </a:srgbClr>
                  </a:outerShdw>
                </a:effectLst>
                <a:uLnTx/>
                <a:uFillTx/>
                <a:latin typeface="Times New Roman" pitchFamily="18" charset="0"/>
                <a:cs typeface="Times New Roman" pitchFamily="18" charset="0"/>
              </a:rPr>
              <a:t> BÀY TRANG V</a:t>
            </a:r>
            <a:r>
              <a:rPr kumimoji="0" lang="vi-VN" sz="3600" b="1" i="1" u="none" strike="noStrike" kern="10" cap="none" spc="0" normalizeH="0" baseline="0" noProof="0" smtClean="0">
                <a:ln w="9525">
                  <a:solidFill>
                    <a:srgbClr val="000000"/>
                  </a:solidFill>
                  <a:round/>
                  <a:headEnd/>
                  <a:tailEnd/>
                </a:ln>
                <a:solidFill>
                  <a:srgbClr val="FF3300"/>
                </a:solidFill>
                <a:effectLst>
                  <a:outerShdw dist="35921" dir="2700000" algn="ctr" rotWithShape="0">
                    <a:srgbClr val="808080">
                      <a:alpha val="79999"/>
                    </a:srgbClr>
                  </a:outerShdw>
                </a:effectLst>
                <a:uLnTx/>
                <a:uFillTx/>
                <a:latin typeface="Times New Roman" pitchFamily="18" charset="0"/>
                <a:cs typeface="Times New Roman" pitchFamily="18" charset="0"/>
              </a:rPr>
              <a:t>ĂN BẢN VÀ</a:t>
            </a:r>
            <a:r>
              <a:rPr kumimoji="0" lang="vi-VN" sz="3600" b="1" i="1" u="none" strike="noStrike" kern="10" cap="none" spc="0" normalizeH="0" noProof="0" smtClean="0">
                <a:ln w="9525">
                  <a:solidFill>
                    <a:srgbClr val="000000"/>
                  </a:solidFill>
                  <a:round/>
                  <a:headEnd/>
                  <a:tailEnd/>
                </a:ln>
                <a:solidFill>
                  <a:srgbClr val="FF3300"/>
                </a:solidFill>
                <a:effectLst>
                  <a:outerShdw dist="35921" dir="2700000" algn="ctr" rotWithShape="0">
                    <a:srgbClr val="808080">
                      <a:alpha val="79999"/>
                    </a:srgbClr>
                  </a:outerShdw>
                </a:effectLst>
                <a:uLnTx/>
                <a:uFillTx/>
                <a:latin typeface="Times New Roman" pitchFamily="18" charset="0"/>
                <a:cs typeface="Times New Roman" pitchFamily="18" charset="0"/>
              </a:rPr>
              <a:t> IN</a:t>
            </a:r>
            <a:endParaRPr kumimoji="0" lang="vi-VN" sz="3600" b="1" i="1" u="none" strike="noStrike" kern="10" cap="none" spc="0" normalizeH="0" baseline="0" noProof="0" smtClean="0">
              <a:ln w="9525">
                <a:solidFill>
                  <a:srgbClr val="000000"/>
                </a:solidFill>
                <a:round/>
                <a:headEnd/>
                <a:tailEnd/>
              </a:ln>
              <a:solidFill>
                <a:srgbClr val="FF3300"/>
              </a:solidFill>
              <a:effectLst>
                <a:outerShdw dist="35921" dir="2700000" algn="ctr" rotWithShape="0">
                  <a:srgbClr val="808080">
                    <a:alpha val="79999"/>
                  </a:srgbClr>
                </a:outerShdw>
              </a:effectLst>
              <a:uLnTx/>
              <a:uFillTx/>
              <a:latin typeface="Times New Roman" pitchFamily="18" charset="0"/>
              <a:cs typeface="Times New Roman" pitchFamily="18" charset="0"/>
            </a:endParaRPr>
          </a:p>
        </p:txBody>
      </p:sp>
      <p:sp>
        <p:nvSpPr>
          <p:cNvPr id="14" name="WordArt 67"/>
          <p:cNvSpPr>
            <a:spLocks noChangeArrowheads="1" noChangeShapeType="1" noTextEdit="1"/>
          </p:cNvSpPr>
          <p:nvPr/>
        </p:nvSpPr>
        <p:spPr bwMode="auto">
          <a:xfrm>
            <a:off x="533400" y="70022"/>
            <a:ext cx="8229600" cy="381000"/>
          </a:xfrm>
          <a:prstGeom prst="rect">
            <a:avLst/>
          </a:prstGeom>
        </p:spPr>
        <p:txBody>
          <a:bodyPr wrap="none" fromWordArt="1">
            <a:prstTxWarp prst="textPlain">
              <a:avLst>
                <a:gd name="adj" fmla="val 50454"/>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vi-VN" sz="3600" b="1" i="1" u="none" strike="noStrike" kern="10" cap="none" spc="0" normalizeH="0" baseline="0" noProof="0" smtClean="0">
                <a:ln w="9525">
                  <a:solidFill>
                    <a:srgbClr val="000000"/>
                  </a:solidFill>
                  <a:round/>
                  <a:headEnd/>
                  <a:tailEnd/>
                </a:ln>
                <a:solidFill>
                  <a:srgbClr val="FF3300"/>
                </a:solidFill>
                <a:effectLst>
                  <a:outerShdw dist="35921" dir="2700000" algn="ctr" rotWithShape="0">
                    <a:srgbClr val="808080">
                      <a:alpha val="79999"/>
                    </a:srgbClr>
                  </a:outerShdw>
                </a:effectLst>
                <a:uLnTx/>
                <a:uFillTx/>
                <a:latin typeface="Times New Roman" pitchFamily="18" charset="0"/>
                <a:cs typeface="Times New Roman" pitchFamily="18" charset="0"/>
              </a:rPr>
              <a:t>BÀI</a:t>
            </a:r>
            <a:r>
              <a:rPr kumimoji="0" lang="vi-VN" sz="3600" b="1" i="1" u="none" strike="noStrike" kern="10" cap="none" spc="0" normalizeH="0" noProof="0" smtClean="0">
                <a:ln w="9525">
                  <a:solidFill>
                    <a:srgbClr val="000000"/>
                  </a:solidFill>
                  <a:round/>
                  <a:headEnd/>
                  <a:tailEnd/>
                </a:ln>
                <a:solidFill>
                  <a:srgbClr val="FF3300"/>
                </a:solidFill>
                <a:effectLst>
                  <a:outerShdw dist="35921" dir="2700000" algn="ctr" rotWithShape="0">
                    <a:srgbClr val="808080">
                      <a:alpha val="79999"/>
                    </a:srgbClr>
                  </a:outerShdw>
                </a:effectLst>
                <a:uLnTx/>
                <a:uFillTx/>
                <a:latin typeface="Times New Roman" pitchFamily="18" charset="0"/>
                <a:cs typeface="Times New Roman" pitchFamily="18" charset="0"/>
              </a:rPr>
              <a:t> 5: </a:t>
            </a:r>
            <a:r>
              <a:rPr kumimoji="0" lang="vi-VN" sz="3600" b="1" i="1" u="none" strike="noStrike" kern="10" cap="none" spc="0" normalizeH="0" baseline="0" noProof="0" smtClean="0">
                <a:ln w="9525">
                  <a:solidFill>
                    <a:srgbClr val="000000"/>
                  </a:solidFill>
                  <a:round/>
                  <a:headEnd/>
                  <a:tailEnd/>
                </a:ln>
                <a:solidFill>
                  <a:srgbClr val="FF3300"/>
                </a:solidFill>
                <a:effectLst>
                  <a:outerShdw dist="35921" dir="2700000" algn="ctr" rotWithShape="0">
                    <a:srgbClr val="808080">
                      <a:alpha val="79999"/>
                    </a:srgbClr>
                  </a:outerShdw>
                </a:effectLst>
                <a:uLnTx/>
                <a:uFillTx/>
                <a:latin typeface="Times New Roman" pitchFamily="18" charset="0"/>
                <a:cs typeface="Times New Roman" pitchFamily="18" charset="0"/>
              </a:rPr>
              <a:t>TRÌNH</a:t>
            </a:r>
            <a:r>
              <a:rPr kumimoji="0" lang="vi-VN" sz="3600" b="1" i="1" u="none" strike="noStrike" kern="10" cap="none" spc="0" normalizeH="0" noProof="0" smtClean="0">
                <a:ln w="9525">
                  <a:solidFill>
                    <a:srgbClr val="000000"/>
                  </a:solidFill>
                  <a:round/>
                  <a:headEnd/>
                  <a:tailEnd/>
                </a:ln>
                <a:solidFill>
                  <a:srgbClr val="FF3300"/>
                </a:solidFill>
                <a:effectLst>
                  <a:outerShdw dist="35921" dir="2700000" algn="ctr" rotWithShape="0">
                    <a:srgbClr val="808080">
                      <a:alpha val="79999"/>
                    </a:srgbClr>
                  </a:outerShdw>
                </a:effectLst>
                <a:uLnTx/>
                <a:uFillTx/>
                <a:latin typeface="Times New Roman" pitchFamily="18" charset="0"/>
                <a:cs typeface="Times New Roman" pitchFamily="18" charset="0"/>
              </a:rPr>
              <a:t> BÀY TRANG V</a:t>
            </a:r>
            <a:r>
              <a:rPr kumimoji="0" lang="vi-VN" sz="3600" b="1" i="1" u="none" strike="noStrike" kern="10" cap="none" spc="0" normalizeH="0" baseline="0" noProof="0" smtClean="0">
                <a:ln w="9525">
                  <a:solidFill>
                    <a:srgbClr val="000000"/>
                  </a:solidFill>
                  <a:round/>
                  <a:headEnd/>
                  <a:tailEnd/>
                </a:ln>
                <a:solidFill>
                  <a:srgbClr val="FF3300"/>
                </a:solidFill>
                <a:effectLst>
                  <a:outerShdw dist="35921" dir="2700000" algn="ctr" rotWithShape="0">
                    <a:srgbClr val="808080">
                      <a:alpha val="79999"/>
                    </a:srgbClr>
                  </a:outerShdw>
                </a:effectLst>
                <a:uLnTx/>
                <a:uFillTx/>
                <a:latin typeface="Times New Roman" pitchFamily="18" charset="0"/>
                <a:cs typeface="Times New Roman" pitchFamily="18" charset="0"/>
              </a:rPr>
              <a:t>ĂN BẢN VÀ</a:t>
            </a:r>
            <a:r>
              <a:rPr kumimoji="0" lang="vi-VN" sz="3600" b="1" i="1" u="none" strike="noStrike" kern="10" cap="none" spc="0" normalizeH="0" noProof="0" smtClean="0">
                <a:ln w="9525">
                  <a:solidFill>
                    <a:srgbClr val="000000"/>
                  </a:solidFill>
                  <a:round/>
                  <a:headEnd/>
                  <a:tailEnd/>
                </a:ln>
                <a:solidFill>
                  <a:srgbClr val="FF3300"/>
                </a:solidFill>
                <a:effectLst>
                  <a:outerShdw dist="35921" dir="2700000" algn="ctr" rotWithShape="0">
                    <a:srgbClr val="808080">
                      <a:alpha val="79999"/>
                    </a:srgbClr>
                  </a:outerShdw>
                </a:effectLst>
                <a:uLnTx/>
                <a:uFillTx/>
                <a:latin typeface="Times New Roman" pitchFamily="18" charset="0"/>
                <a:cs typeface="Times New Roman" pitchFamily="18" charset="0"/>
              </a:rPr>
              <a:t> IN</a:t>
            </a:r>
            <a:endParaRPr kumimoji="0" lang="vi-VN" sz="3600" b="1" i="1" u="none" strike="noStrike" kern="10" cap="none" spc="0" normalizeH="0" baseline="0" noProof="0" smtClean="0">
              <a:ln w="9525">
                <a:solidFill>
                  <a:srgbClr val="000000"/>
                </a:solidFill>
                <a:round/>
                <a:headEnd/>
                <a:tailEnd/>
              </a:ln>
              <a:solidFill>
                <a:srgbClr val="FF3300"/>
              </a:solidFill>
              <a:effectLst>
                <a:outerShdw dist="35921" dir="2700000" algn="ctr" rotWithShape="0">
                  <a:srgbClr val="808080">
                    <a:alpha val="79999"/>
                  </a:srgbClr>
                </a:outerShdw>
              </a:effectLst>
              <a:uLnTx/>
              <a:uFillTx/>
              <a:latin typeface="Times New Roman" pitchFamily="18" charset="0"/>
              <a:cs typeface="Times New Roman" pitchFamily="18" charset="0"/>
            </a:endParaRPr>
          </a:p>
        </p:txBody>
      </p:sp>
      <p:pic>
        <p:nvPicPr>
          <p:cNvPr id="15" name="Picture 4" descr="33"/>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0" y="527222"/>
            <a:ext cx="9144000" cy="823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 name="Rectangle 2"/>
          <p:cNvSpPr>
            <a:spLocks noChangeArrowheads="1"/>
          </p:cNvSpPr>
          <p:nvPr/>
        </p:nvSpPr>
        <p:spPr bwMode="auto">
          <a:xfrm>
            <a:off x="94511" y="6864825"/>
            <a:ext cx="8793463" cy="1569660"/>
          </a:xfrm>
          <a:prstGeom prst="rect">
            <a:avLst/>
          </a:prstGeom>
          <a:ln/>
          <a:extLst/>
        </p:spPr>
        <p:style>
          <a:lnRef idx="1">
            <a:schemeClr val="accent1"/>
          </a:lnRef>
          <a:fillRef idx="3">
            <a:schemeClr val="accent1"/>
          </a:fillRef>
          <a:effectRef idx="2">
            <a:schemeClr val="accent1"/>
          </a:effectRef>
          <a:fontRef idx="minor">
            <a:schemeClr val="lt1"/>
          </a:fontRef>
        </p:style>
        <p:txBody>
          <a:bodyPr wrap="square" lIns="54000" rIns="5400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just" eaLnBrk="0" hangingPunct="0"/>
            <a:r>
              <a:rPr lang="en-US" altLang="en-US" sz="3200" b="1" smtClean="0">
                <a:solidFill>
                  <a:schemeClr val="lt1"/>
                </a:solidFill>
                <a:latin typeface="+mn-lt"/>
              </a:rPr>
              <a:t>*</a:t>
            </a:r>
            <a:r>
              <a:rPr lang="en-US" altLang="en-US" sz="3200" b="1" dirty="0" err="1">
                <a:solidFill>
                  <a:schemeClr val="lt1"/>
                </a:solidFill>
                <a:latin typeface="+mn-lt"/>
              </a:rPr>
              <a:t>Lưu</a:t>
            </a:r>
            <a:r>
              <a:rPr lang="en-US" altLang="en-US" sz="3200" b="1" dirty="0">
                <a:solidFill>
                  <a:schemeClr val="lt1"/>
                </a:solidFill>
                <a:latin typeface="+mn-lt"/>
              </a:rPr>
              <a:t> ý: </a:t>
            </a:r>
            <a:r>
              <a:rPr lang="en-US" altLang="en-US" sz="3200" b="1" dirty="0" err="1">
                <a:solidFill>
                  <a:schemeClr val="lt1"/>
                </a:solidFill>
                <a:latin typeface="+mn-lt"/>
              </a:rPr>
              <a:t>Để</a:t>
            </a:r>
            <a:r>
              <a:rPr lang="en-US" altLang="en-US" sz="3200" b="1" dirty="0">
                <a:solidFill>
                  <a:schemeClr val="lt1"/>
                </a:solidFill>
                <a:latin typeface="+mn-lt"/>
              </a:rPr>
              <a:t> </a:t>
            </a:r>
            <a:r>
              <a:rPr lang="en-US" altLang="en-US" sz="3200" b="1" dirty="0" err="1">
                <a:solidFill>
                  <a:schemeClr val="lt1"/>
                </a:solidFill>
                <a:latin typeface="+mn-lt"/>
              </a:rPr>
              <a:t>có</a:t>
            </a:r>
            <a:r>
              <a:rPr lang="en-US" altLang="en-US" sz="3200" b="1" dirty="0">
                <a:solidFill>
                  <a:schemeClr val="lt1"/>
                </a:solidFill>
                <a:latin typeface="+mn-lt"/>
              </a:rPr>
              <a:t> </a:t>
            </a:r>
            <a:r>
              <a:rPr lang="en-US" altLang="en-US" sz="3200" b="1" dirty="0" err="1">
                <a:solidFill>
                  <a:schemeClr val="lt1"/>
                </a:solidFill>
                <a:latin typeface="+mn-lt"/>
              </a:rPr>
              <a:t>thể</a:t>
            </a:r>
            <a:r>
              <a:rPr lang="en-US" altLang="en-US" sz="3200" b="1" dirty="0">
                <a:solidFill>
                  <a:schemeClr val="lt1"/>
                </a:solidFill>
                <a:latin typeface="+mn-lt"/>
              </a:rPr>
              <a:t> in </a:t>
            </a:r>
            <a:r>
              <a:rPr lang="en-US" altLang="en-US" sz="3200" b="1" dirty="0" err="1">
                <a:solidFill>
                  <a:schemeClr val="lt1"/>
                </a:solidFill>
                <a:latin typeface="+mn-lt"/>
              </a:rPr>
              <a:t>được</a:t>
            </a:r>
            <a:r>
              <a:rPr lang="en-US" altLang="en-US" sz="3200" b="1" dirty="0">
                <a:solidFill>
                  <a:schemeClr val="lt1"/>
                </a:solidFill>
                <a:latin typeface="+mn-lt"/>
              </a:rPr>
              <a:t>, </a:t>
            </a:r>
            <a:r>
              <a:rPr lang="en-US" altLang="en-US" sz="3200" b="1" dirty="0" err="1">
                <a:solidFill>
                  <a:schemeClr val="lt1"/>
                </a:solidFill>
                <a:latin typeface="+mn-lt"/>
              </a:rPr>
              <a:t>máy</a:t>
            </a:r>
            <a:r>
              <a:rPr lang="en-US" altLang="en-US" sz="3200" b="1" dirty="0">
                <a:solidFill>
                  <a:schemeClr val="lt1"/>
                </a:solidFill>
                <a:latin typeface="+mn-lt"/>
              </a:rPr>
              <a:t> </a:t>
            </a:r>
            <a:r>
              <a:rPr lang="en-US" altLang="en-US" sz="3200" b="1" dirty="0" err="1">
                <a:solidFill>
                  <a:schemeClr val="lt1"/>
                </a:solidFill>
                <a:latin typeface="+mn-lt"/>
              </a:rPr>
              <a:t>tính</a:t>
            </a:r>
            <a:r>
              <a:rPr lang="en-US" altLang="en-US" sz="3200" b="1" dirty="0">
                <a:solidFill>
                  <a:schemeClr val="lt1"/>
                </a:solidFill>
                <a:latin typeface="+mn-lt"/>
              </a:rPr>
              <a:t> </a:t>
            </a:r>
            <a:r>
              <a:rPr lang="en-US" altLang="en-US" sz="3200" b="1" dirty="0" err="1">
                <a:solidFill>
                  <a:schemeClr val="lt1"/>
                </a:solidFill>
                <a:latin typeface="+mn-lt"/>
              </a:rPr>
              <a:t>phải</a:t>
            </a:r>
            <a:r>
              <a:rPr lang="en-US" altLang="en-US" sz="3200" b="1" dirty="0">
                <a:solidFill>
                  <a:schemeClr val="lt1"/>
                </a:solidFill>
                <a:latin typeface="+mn-lt"/>
              </a:rPr>
              <a:t> </a:t>
            </a:r>
            <a:r>
              <a:rPr lang="en-US" altLang="en-US" sz="3200" b="1" dirty="0" err="1">
                <a:solidFill>
                  <a:schemeClr val="lt1"/>
                </a:solidFill>
                <a:latin typeface="+mn-lt"/>
              </a:rPr>
              <a:t>cài</a:t>
            </a:r>
            <a:r>
              <a:rPr lang="en-US" altLang="en-US" sz="3200" b="1" dirty="0">
                <a:solidFill>
                  <a:schemeClr val="lt1"/>
                </a:solidFill>
                <a:latin typeface="+mn-lt"/>
              </a:rPr>
              <a:t> </a:t>
            </a:r>
            <a:r>
              <a:rPr lang="en-US" altLang="en-US" sz="3200" b="1" dirty="0" err="1">
                <a:solidFill>
                  <a:schemeClr val="lt1"/>
                </a:solidFill>
                <a:latin typeface="+mn-lt"/>
              </a:rPr>
              <a:t>phần</a:t>
            </a:r>
            <a:r>
              <a:rPr lang="en-US" altLang="en-US" sz="3200" b="1" dirty="0">
                <a:solidFill>
                  <a:schemeClr val="lt1"/>
                </a:solidFill>
                <a:latin typeface="+mn-lt"/>
              </a:rPr>
              <a:t> </a:t>
            </a:r>
            <a:r>
              <a:rPr lang="en-US" altLang="en-US" sz="3200" b="1" dirty="0" err="1">
                <a:solidFill>
                  <a:schemeClr val="lt1"/>
                </a:solidFill>
                <a:latin typeface="+mn-lt"/>
              </a:rPr>
              <a:t>mềm</a:t>
            </a:r>
            <a:r>
              <a:rPr lang="en-US" altLang="en-US" sz="3200" b="1" dirty="0">
                <a:solidFill>
                  <a:schemeClr val="lt1"/>
                </a:solidFill>
                <a:latin typeface="+mn-lt"/>
              </a:rPr>
              <a:t> </a:t>
            </a:r>
            <a:r>
              <a:rPr lang="en-US" altLang="en-US" sz="3200" b="1" dirty="0" err="1">
                <a:solidFill>
                  <a:schemeClr val="lt1"/>
                </a:solidFill>
                <a:latin typeface="+mn-lt"/>
              </a:rPr>
              <a:t>máy</a:t>
            </a:r>
            <a:r>
              <a:rPr lang="en-US" altLang="en-US" sz="3200" b="1" dirty="0">
                <a:solidFill>
                  <a:schemeClr val="lt1"/>
                </a:solidFill>
                <a:latin typeface="+mn-lt"/>
              </a:rPr>
              <a:t> in, </a:t>
            </a:r>
            <a:r>
              <a:rPr lang="en-US" altLang="en-US" sz="3200" b="1" dirty="0" err="1">
                <a:solidFill>
                  <a:schemeClr val="lt1"/>
                </a:solidFill>
                <a:latin typeface="+mn-lt"/>
              </a:rPr>
              <a:t>nối</a:t>
            </a:r>
            <a:r>
              <a:rPr lang="en-US" altLang="en-US" sz="3200" b="1" dirty="0">
                <a:solidFill>
                  <a:schemeClr val="lt1"/>
                </a:solidFill>
                <a:latin typeface="+mn-lt"/>
              </a:rPr>
              <a:t> </a:t>
            </a:r>
            <a:r>
              <a:rPr lang="en-US" altLang="en-US" sz="3200" b="1" dirty="0" err="1">
                <a:solidFill>
                  <a:schemeClr val="lt1"/>
                </a:solidFill>
                <a:latin typeface="+mn-lt"/>
              </a:rPr>
              <a:t>với</a:t>
            </a:r>
            <a:r>
              <a:rPr lang="en-US" altLang="en-US" sz="3200" b="1" dirty="0">
                <a:solidFill>
                  <a:schemeClr val="lt1"/>
                </a:solidFill>
                <a:latin typeface="+mn-lt"/>
              </a:rPr>
              <a:t> </a:t>
            </a:r>
            <a:r>
              <a:rPr lang="en-US" altLang="en-US" sz="3200" b="1" dirty="0" err="1">
                <a:solidFill>
                  <a:schemeClr val="lt1"/>
                </a:solidFill>
                <a:latin typeface="+mn-lt"/>
              </a:rPr>
              <a:t>máy</a:t>
            </a:r>
            <a:r>
              <a:rPr lang="en-US" altLang="en-US" sz="3200" b="1" dirty="0">
                <a:solidFill>
                  <a:schemeClr val="lt1"/>
                </a:solidFill>
                <a:latin typeface="+mn-lt"/>
              </a:rPr>
              <a:t> in </a:t>
            </a:r>
            <a:r>
              <a:rPr lang="en-US" altLang="en-US" sz="3200" b="1" dirty="0" err="1">
                <a:solidFill>
                  <a:schemeClr val="lt1"/>
                </a:solidFill>
                <a:latin typeface="+mn-lt"/>
              </a:rPr>
              <a:t>và</a:t>
            </a:r>
            <a:r>
              <a:rPr lang="en-US" altLang="en-US" sz="3200" b="1" dirty="0">
                <a:solidFill>
                  <a:schemeClr val="lt1"/>
                </a:solidFill>
                <a:latin typeface="+mn-lt"/>
              </a:rPr>
              <a:t> </a:t>
            </a:r>
            <a:r>
              <a:rPr lang="en-US" altLang="en-US" sz="3200" b="1" dirty="0" err="1">
                <a:solidFill>
                  <a:schemeClr val="lt1"/>
                </a:solidFill>
                <a:latin typeface="+mn-lt"/>
              </a:rPr>
              <a:t>máy</a:t>
            </a:r>
            <a:r>
              <a:rPr lang="en-US" altLang="en-US" sz="3200" b="1" dirty="0">
                <a:solidFill>
                  <a:schemeClr val="lt1"/>
                </a:solidFill>
                <a:latin typeface="+mn-lt"/>
              </a:rPr>
              <a:t> in </a:t>
            </a:r>
            <a:r>
              <a:rPr lang="en-US" altLang="en-US" sz="3200" b="1" dirty="0" err="1">
                <a:solidFill>
                  <a:schemeClr val="lt1"/>
                </a:solidFill>
                <a:latin typeface="+mn-lt"/>
              </a:rPr>
              <a:t>phải</a:t>
            </a:r>
            <a:r>
              <a:rPr lang="en-US" altLang="en-US" sz="3200" b="1" dirty="0">
                <a:solidFill>
                  <a:schemeClr val="lt1"/>
                </a:solidFill>
                <a:latin typeface="+mn-lt"/>
              </a:rPr>
              <a:t> </a:t>
            </a:r>
            <a:r>
              <a:rPr lang="en-US" altLang="en-US" sz="3200" b="1" dirty="0" err="1">
                <a:solidFill>
                  <a:schemeClr val="lt1"/>
                </a:solidFill>
                <a:latin typeface="+mn-lt"/>
              </a:rPr>
              <a:t>được</a:t>
            </a:r>
            <a:r>
              <a:rPr lang="en-US" altLang="en-US" sz="3200" b="1" dirty="0">
                <a:solidFill>
                  <a:schemeClr val="lt1"/>
                </a:solidFill>
                <a:latin typeface="+mn-lt"/>
              </a:rPr>
              <a:t> </a:t>
            </a:r>
            <a:r>
              <a:rPr lang="en-US" altLang="en-US" sz="3200" b="1" dirty="0" err="1">
                <a:solidFill>
                  <a:schemeClr val="lt1"/>
                </a:solidFill>
                <a:latin typeface="+mn-lt"/>
              </a:rPr>
              <a:t>bật</a:t>
            </a:r>
            <a:r>
              <a:rPr lang="en-US" altLang="en-US" sz="3200" b="1" dirty="0">
                <a:solidFill>
                  <a:schemeClr val="lt1"/>
                </a:solidFill>
                <a:latin typeface="+mn-lt"/>
              </a:rPr>
              <a:t>.</a:t>
            </a:r>
          </a:p>
        </p:txBody>
      </p:sp>
    </p:spTree>
    <p:custDataLst>
      <p:tags r:id="rId1"/>
    </p:custDataLst>
    <p:extLst>
      <p:ext uri="{BB962C8B-B14F-4D97-AF65-F5344CB8AC3E}">
        <p14:creationId xmlns:p14="http://schemas.microsoft.com/office/powerpoint/2010/main" val="3130691928"/>
      </p:ext>
    </p:extLst>
  </p:cSld>
  <p:clrMapOvr>
    <a:masterClrMapping/>
  </p:clrMapOvr>
  <mc:AlternateContent xmlns:mc="http://schemas.openxmlformats.org/markup-compatibility/2006" xmlns:p14="http://schemas.microsoft.com/office/powerpoint/2010/main">
    <mc:Choice Requires="p14">
      <p:transition spd="slow" p14:dur="2000" advTm="36800"/>
    </mc:Choice>
    <mc:Fallback xmlns="">
      <p:transition spd="slow" advTm="368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fade">
                                      <p:cBhvr>
                                        <p:cTn id="7" dur="500"/>
                                        <p:tgtEl>
                                          <p:spTgt spid="409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inVertical)">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barn(inVertical)">
                                      <p:cBhvr>
                                        <p:cTn id="17" dur="5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barn(inVertical)">
                                      <p:cBhvr>
                                        <p:cTn id="22" dur="500"/>
                                        <p:tgtEl>
                                          <p:spTgt spid="21"/>
                                        </p:tgtEl>
                                      </p:cBhvr>
                                    </p:animEffect>
                                  </p:childTnLst>
                                </p:cTn>
                              </p:par>
                            </p:childTnLst>
                          </p:cTn>
                        </p:par>
                      </p:childTnLst>
                    </p:cTn>
                  </p:par>
                  <p:par>
                    <p:cTn id="23" fill="hold">
                      <p:stCondLst>
                        <p:cond delay="indefinite"/>
                      </p:stCondLst>
                      <p:childTnLst>
                        <p:par>
                          <p:cTn id="24" fill="hold">
                            <p:stCondLst>
                              <p:cond delay="0"/>
                            </p:stCondLst>
                            <p:childTnLst>
                              <p:par>
                                <p:cTn id="25" presetID="37" presetClass="path" presetSubtype="0" accel="50000" decel="50000" fill="hold" grpId="0" nodeType="clickEffect">
                                  <p:stCondLst>
                                    <p:cond delay="0"/>
                                  </p:stCondLst>
                                  <p:childTnLst>
                                    <p:animMotion origin="layout" path="M -0.20573 0.00763 L 0.06666 -0.02036 C 0.12604 -0.02544 0.16927 -0.0599 0.18871 -0.11147 C 0.20954 -0.1723 0.19878 -0.23705 0.16163 -0.30111 L 0.00104 -0.5939 " pathEditMode="relative" rAng="-3921768" ptsTypes="FffFF">
                                      <p:cBhvr>
                                        <p:cTn id="26" dur="2000" fill="hold"/>
                                        <p:tgtEl>
                                          <p:spTgt spid="28"/>
                                        </p:tgtEl>
                                        <p:attrNameLst>
                                          <p:attrName>ppt_x</p:attrName>
                                          <p:attrName>ppt_y</p:attrName>
                                        </p:attrNameLst>
                                      </p:cBhvr>
                                      <p:rCtr x="24948" y="-2113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WordArt 67"/>
          <p:cNvSpPr>
            <a:spLocks noChangeArrowheads="1" noChangeShapeType="1" noTextEdit="1"/>
          </p:cNvSpPr>
          <p:nvPr/>
        </p:nvSpPr>
        <p:spPr bwMode="auto">
          <a:xfrm>
            <a:off x="533400" y="70022"/>
            <a:ext cx="8229600" cy="381000"/>
          </a:xfrm>
          <a:prstGeom prst="rect">
            <a:avLst/>
          </a:prstGeom>
        </p:spPr>
        <p:txBody>
          <a:bodyPr wrap="none" fromWordArt="1">
            <a:prstTxWarp prst="textPlain">
              <a:avLst>
                <a:gd name="adj" fmla="val 50454"/>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vi-VN" sz="3600" b="1" i="1" u="none" strike="noStrike" kern="10" cap="none" spc="0" normalizeH="0" baseline="0" noProof="0" smtClean="0">
                <a:ln w="9525">
                  <a:solidFill>
                    <a:srgbClr val="000000"/>
                  </a:solidFill>
                  <a:round/>
                  <a:headEnd/>
                  <a:tailEnd/>
                </a:ln>
                <a:solidFill>
                  <a:srgbClr val="FF3300"/>
                </a:solidFill>
                <a:effectLst>
                  <a:outerShdw dist="35921" dir="2700000" algn="ctr" rotWithShape="0">
                    <a:srgbClr val="808080">
                      <a:alpha val="79999"/>
                    </a:srgbClr>
                  </a:outerShdw>
                </a:effectLst>
                <a:uLnTx/>
                <a:uFillTx/>
                <a:latin typeface="Times New Roman" pitchFamily="18" charset="0"/>
                <a:cs typeface="Times New Roman" pitchFamily="18" charset="0"/>
              </a:rPr>
              <a:t>BÀI</a:t>
            </a:r>
            <a:r>
              <a:rPr kumimoji="0" lang="vi-VN" sz="3600" b="1" i="1" u="none" strike="noStrike" kern="10" cap="none" spc="0" normalizeH="0" noProof="0" smtClean="0">
                <a:ln w="9525">
                  <a:solidFill>
                    <a:srgbClr val="000000"/>
                  </a:solidFill>
                  <a:round/>
                  <a:headEnd/>
                  <a:tailEnd/>
                </a:ln>
                <a:solidFill>
                  <a:srgbClr val="FF3300"/>
                </a:solidFill>
                <a:effectLst>
                  <a:outerShdw dist="35921" dir="2700000" algn="ctr" rotWithShape="0">
                    <a:srgbClr val="808080">
                      <a:alpha val="79999"/>
                    </a:srgbClr>
                  </a:outerShdw>
                </a:effectLst>
                <a:uLnTx/>
                <a:uFillTx/>
                <a:latin typeface="Times New Roman" pitchFamily="18" charset="0"/>
                <a:cs typeface="Times New Roman" pitchFamily="18" charset="0"/>
              </a:rPr>
              <a:t> 5: </a:t>
            </a:r>
            <a:r>
              <a:rPr kumimoji="0" lang="vi-VN" sz="3600" b="1" i="1" u="none" strike="noStrike" kern="10" cap="none" spc="0" normalizeH="0" baseline="0" noProof="0" smtClean="0">
                <a:ln w="9525">
                  <a:solidFill>
                    <a:srgbClr val="000000"/>
                  </a:solidFill>
                  <a:round/>
                  <a:headEnd/>
                  <a:tailEnd/>
                </a:ln>
                <a:solidFill>
                  <a:srgbClr val="FF3300"/>
                </a:solidFill>
                <a:effectLst>
                  <a:outerShdw dist="35921" dir="2700000" algn="ctr" rotWithShape="0">
                    <a:srgbClr val="808080">
                      <a:alpha val="79999"/>
                    </a:srgbClr>
                  </a:outerShdw>
                </a:effectLst>
                <a:uLnTx/>
                <a:uFillTx/>
                <a:latin typeface="Times New Roman" pitchFamily="18" charset="0"/>
                <a:cs typeface="Times New Roman" pitchFamily="18" charset="0"/>
              </a:rPr>
              <a:t>TRÌNH</a:t>
            </a:r>
            <a:r>
              <a:rPr kumimoji="0" lang="vi-VN" sz="3600" b="1" i="1" u="none" strike="noStrike" kern="10" cap="none" spc="0" normalizeH="0" noProof="0" smtClean="0">
                <a:ln w="9525">
                  <a:solidFill>
                    <a:srgbClr val="000000"/>
                  </a:solidFill>
                  <a:round/>
                  <a:headEnd/>
                  <a:tailEnd/>
                </a:ln>
                <a:solidFill>
                  <a:srgbClr val="FF3300"/>
                </a:solidFill>
                <a:effectLst>
                  <a:outerShdw dist="35921" dir="2700000" algn="ctr" rotWithShape="0">
                    <a:srgbClr val="808080">
                      <a:alpha val="79999"/>
                    </a:srgbClr>
                  </a:outerShdw>
                </a:effectLst>
                <a:uLnTx/>
                <a:uFillTx/>
                <a:latin typeface="Times New Roman" pitchFamily="18" charset="0"/>
                <a:cs typeface="Times New Roman" pitchFamily="18" charset="0"/>
              </a:rPr>
              <a:t> BÀY TRANG V</a:t>
            </a:r>
            <a:r>
              <a:rPr kumimoji="0" lang="vi-VN" sz="3600" b="1" i="1" u="none" strike="noStrike" kern="10" cap="none" spc="0" normalizeH="0" baseline="0" noProof="0" smtClean="0">
                <a:ln w="9525">
                  <a:solidFill>
                    <a:srgbClr val="000000"/>
                  </a:solidFill>
                  <a:round/>
                  <a:headEnd/>
                  <a:tailEnd/>
                </a:ln>
                <a:solidFill>
                  <a:srgbClr val="FF3300"/>
                </a:solidFill>
                <a:effectLst>
                  <a:outerShdw dist="35921" dir="2700000" algn="ctr" rotWithShape="0">
                    <a:srgbClr val="808080">
                      <a:alpha val="79999"/>
                    </a:srgbClr>
                  </a:outerShdw>
                </a:effectLst>
                <a:uLnTx/>
                <a:uFillTx/>
                <a:latin typeface="Times New Roman" pitchFamily="18" charset="0"/>
                <a:cs typeface="Times New Roman" pitchFamily="18" charset="0"/>
              </a:rPr>
              <a:t>ĂN BẢN VÀ</a:t>
            </a:r>
            <a:r>
              <a:rPr kumimoji="0" lang="vi-VN" sz="3600" b="1" i="1" u="none" strike="noStrike" kern="10" cap="none" spc="0" normalizeH="0" noProof="0" smtClean="0">
                <a:ln w="9525">
                  <a:solidFill>
                    <a:srgbClr val="000000"/>
                  </a:solidFill>
                  <a:round/>
                  <a:headEnd/>
                  <a:tailEnd/>
                </a:ln>
                <a:solidFill>
                  <a:srgbClr val="FF3300"/>
                </a:solidFill>
                <a:effectLst>
                  <a:outerShdw dist="35921" dir="2700000" algn="ctr" rotWithShape="0">
                    <a:srgbClr val="808080">
                      <a:alpha val="79999"/>
                    </a:srgbClr>
                  </a:outerShdw>
                </a:effectLst>
                <a:uLnTx/>
                <a:uFillTx/>
                <a:latin typeface="Times New Roman" pitchFamily="18" charset="0"/>
                <a:cs typeface="Times New Roman" pitchFamily="18" charset="0"/>
              </a:rPr>
              <a:t> IN</a:t>
            </a:r>
            <a:endParaRPr kumimoji="0" lang="vi-VN" sz="3600" b="1" i="1" u="none" strike="noStrike" kern="10" cap="none" spc="0" normalizeH="0" baseline="0" noProof="0" smtClean="0">
              <a:ln w="9525">
                <a:solidFill>
                  <a:srgbClr val="000000"/>
                </a:solidFill>
                <a:round/>
                <a:headEnd/>
                <a:tailEnd/>
              </a:ln>
              <a:solidFill>
                <a:srgbClr val="FF3300"/>
              </a:solidFill>
              <a:effectLst>
                <a:outerShdw dist="35921" dir="2700000" algn="ctr" rotWithShape="0">
                  <a:srgbClr val="808080">
                    <a:alpha val="79999"/>
                  </a:srgbClr>
                </a:outerShdw>
              </a:effectLst>
              <a:uLnTx/>
              <a:uFillTx/>
              <a:latin typeface="Times New Roman" pitchFamily="18" charset="0"/>
              <a:cs typeface="Times New Roman" pitchFamily="18" charset="0"/>
            </a:endParaRPr>
          </a:p>
        </p:txBody>
      </p:sp>
      <p:pic>
        <p:nvPicPr>
          <p:cNvPr id="3" name="Picture 4" descr="33"/>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0" y="527222"/>
            <a:ext cx="9144000" cy="823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AutoShape 52"/>
          <p:cNvSpPr>
            <a:spLocks noChangeArrowheads="1"/>
          </p:cNvSpPr>
          <p:nvPr/>
        </p:nvSpPr>
        <p:spPr bwMode="gray">
          <a:xfrm>
            <a:off x="107503" y="731615"/>
            <a:ext cx="5035777" cy="465137"/>
          </a:xfrm>
          <a:prstGeom prst="roundRect">
            <a:avLst>
              <a:gd name="adj" fmla="val 50000"/>
            </a:avLst>
          </a:prstGeom>
          <a:solidFill>
            <a:srgbClr val="FFC000"/>
          </a:solidFill>
          <a:ln w="28575" algn="ctr">
            <a:solidFill>
              <a:schemeClr val="bg2"/>
            </a:solidFill>
            <a:round/>
            <a:headEnd/>
            <a:tailEnd/>
          </a:ln>
          <a:effectLst/>
        </p:spPr>
        <p:txBody>
          <a:bodyPr wrap="none" anchor="ctr"/>
          <a:lstStyle/>
          <a:p>
            <a:pPr eaLnBrk="0" fontAlgn="auto" hangingPunct="0">
              <a:spcBef>
                <a:spcPts val="0"/>
              </a:spcBef>
              <a:spcAft>
                <a:spcPts val="0"/>
              </a:spcAft>
              <a:defRPr/>
            </a:pPr>
            <a:r>
              <a:rPr lang="en-US" sz="3200" b="1" dirty="0">
                <a:solidFill>
                  <a:schemeClr val="accent1">
                    <a:lumMod val="75000"/>
                  </a:schemeClr>
                </a:solidFill>
                <a:latin typeface="Times New Roman" pitchFamily="18" charset="0"/>
                <a:cs typeface="+mn-cs"/>
              </a:rPr>
              <a:t>1</a:t>
            </a:r>
            <a:r>
              <a:rPr lang="en-US" sz="3200" b="1">
                <a:solidFill>
                  <a:schemeClr val="accent1">
                    <a:lumMod val="75000"/>
                  </a:schemeClr>
                </a:solidFill>
                <a:latin typeface="Times New Roman" pitchFamily="18" charset="0"/>
                <a:cs typeface="+mn-cs"/>
              </a:rPr>
              <a:t>. </a:t>
            </a:r>
            <a:r>
              <a:rPr lang="en-US" sz="3200" b="1" smtClean="0">
                <a:solidFill>
                  <a:schemeClr val="accent1">
                    <a:lumMod val="75000"/>
                  </a:schemeClr>
                </a:solidFill>
                <a:latin typeface="Times New Roman" pitchFamily="18" charset="0"/>
                <a:cs typeface="+mn-cs"/>
              </a:rPr>
              <a:t>Trình bày trang văn bản</a:t>
            </a:r>
            <a:endParaRPr lang="en-US" sz="3200" b="1" dirty="0">
              <a:solidFill>
                <a:schemeClr val="accent1">
                  <a:lumMod val="75000"/>
                </a:schemeClr>
              </a:solidFill>
              <a:latin typeface="Times New Roman" pitchFamily="18" charset="0"/>
              <a:cs typeface="+mn-cs"/>
            </a:endParaRPr>
          </a:p>
        </p:txBody>
      </p:sp>
      <p:sp>
        <p:nvSpPr>
          <p:cNvPr id="5" name="Rectangle 4"/>
          <p:cNvSpPr/>
          <p:nvPr/>
        </p:nvSpPr>
        <p:spPr>
          <a:xfrm>
            <a:off x="107503" y="1333143"/>
            <a:ext cx="9112697" cy="5493812"/>
          </a:xfrm>
          <a:prstGeom prst="rect">
            <a:avLst/>
          </a:prstGeom>
        </p:spPr>
        <p:txBody>
          <a:bodyPr wrap="square">
            <a:spAutoFit/>
          </a:bodyPr>
          <a:lstStyle/>
          <a:p>
            <a:pPr>
              <a:lnSpc>
                <a:spcPct val="150000"/>
              </a:lnSpc>
              <a:spcBef>
                <a:spcPts val="300"/>
              </a:spcBef>
              <a:spcAft>
                <a:spcPts val="300"/>
              </a:spcAft>
            </a:pPr>
            <a:r>
              <a:rPr lang="en-US" sz="2800">
                <a:latin typeface="Times New Roman"/>
                <a:ea typeface="Times New Roman"/>
              </a:rPr>
              <a:t>- Trình bày trang văn bản là bố trí toàn bộ nội dung văn bản để in trên giấy sao cho trang in đẹp, cân đối với kích thước trang giấy và hấp dẫn sự chú ý của người đọc.</a:t>
            </a:r>
            <a:endParaRPr lang="vi-VN" sz="2800">
              <a:latin typeface="Times New Roman"/>
              <a:ea typeface="Times New Roman"/>
            </a:endParaRPr>
          </a:p>
          <a:p>
            <a:pPr>
              <a:lnSpc>
                <a:spcPct val="150000"/>
              </a:lnSpc>
              <a:spcBef>
                <a:spcPts val="300"/>
              </a:spcBef>
              <a:spcAft>
                <a:spcPts val="300"/>
              </a:spcAft>
            </a:pPr>
            <a:r>
              <a:rPr lang="en-US" sz="2800">
                <a:latin typeface="Times New Roman"/>
                <a:ea typeface="Times New Roman"/>
              </a:rPr>
              <a:t>- Khi trình bày trang văn bản cần lựa chọn các yêu cầu cơ bản sau:</a:t>
            </a:r>
            <a:endParaRPr lang="vi-VN" sz="2800">
              <a:latin typeface="Times New Roman"/>
              <a:ea typeface="Times New Roman"/>
            </a:endParaRPr>
          </a:p>
          <a:p>
            <a:pPr>
              <a:lnSpc>
                <a:spcPct val="150000"/>
              </a:lnSpc>
              <a:spcBef>
                <a:spcPts val="300"/>
              </a:spcBef>
              <a:spcAft>
                <a:spcPts val="300"/>
              </a:spcAft>
            </a:pPr>
            <a:r>
              <a:rPr lang="en-US" sz="2800" smtClean="0">
                <a:latin typeface="Times New Roman"/>
                <a:ea typeface="Times New Roman"/>
              </a:rPr>
              <a:t>	+ </a:t>
            </a:r>
            <a:r>
              <a:rPr lang="en-US" sz="2800">
                <a:latin typeface="Times New Roman"/>
                <a:ea typeface="Times New Roman"/>
              </a:rPr>
              <a:t>Chọn hướng trang: Trang đứng hay trang nằm ngang</a:t>
            </a:r>
            <a:r>
              <a:rPr lang="en-US" sz="2800" smtClean="0">
                <a:latin typeface="Times New Roman"/>
                <a:ea typeface="Times New Roman"/>
              </a:rPr>
              <a:t>.</a:t>
            </a:r>
          </a:p>
          <a:p>
            <a:pPr>
              <a:lnSpc>
                <a:spcPct val="150000"/>
              </a:lnSpc>
              <a:spcBef>
                <a:spcPts val="300"/>
              </a:spcBef>
              <a:spcAft>
                <a:spcPts val="300"/>
              </a:spcAft>
            </a:pPr>
            <a:r>
              <a:rPr lang="en-US" sz="2800">
                <a:latin typeface="Times New Roman"/>
                <a:ea typeface="Times New Roman"/>
              </a:rPr>
              <a:t>	</a:t>
            </a:r>
            <a:r>
              <a:rPr lang="en-US" sz="2800" smtClean="0">
                <a:latin typeface="Times New Roman"/>
                <a:ea typeface="Times New Roman"/>
              </a:rPr>
              <a:t>+ </a:t>
            </a:r>
            <a:r>
              <a:rPr lang="en-US" sz="2800">
                <a:latin typeface="Times New Roman"/>
                <a:ea typeface="Times New Roman"/>
              </a:rPr>
              <a:t>Đặt lề trang: Kích thước lề trái, lề phải, lề trên và lề dưới.</a:t>
            </a:r>
            <a:endParaRPr lang="vi-VN" sz="2800">
              <a:effectLst/>
              <a:latin typeface="Times New Roman"/>
              <a:ea typeface="Times New Roman"/>
            </a:endParaRPr>
          </a:p>
        </p:txBody>
      </p:sp>
    </p:spTree>
    <p:extLst>
      <p:ext uri="{BB962C8B-B14F-4D97-AF65-F5344CB8AC3E}">
        <p14:creationId xmlns:p14="http://schemas.microsoft.com/office/powerpoint/2010/main" val="404477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utoShape 32">
            <a:hlinkClick r:id="rId2" action="ppaction://hlinksldjump"/>
          </p:cNvPr>
          <p:cNvSpPr>
            <a:spLocks noChangeArrowheads="1"/>
          </p:cNvSpPr>
          <p:nvPr/>
        </p:nvSpPr>
        <p:spPr bwMode="gray">
          <a:xfrm>
            <a:off x="94753" y="76200"/>
            <a:ext cx="5976938" cy="457200"/>
          </a:xfrm>
          <a:prstGeom prst="roundRect">
            <a:avLst>
              <a:gd name="adj" fmla="val 50000"/>
            </a:avLst>
          </a:prstGeom>
          <a:solidFill>
            <a:srgbClr val="FFC000"/>
          </a:solidFill>
          <a:ln w="28575" algn="ctr">
            <a:solidFill>
              <a:schemeClr val="bg2"/>
            </a:solidFill>
            <a:round/>
            <a:headEnd/>
            <a:tailEnd/>
          </a:ln>
          <a:effectLst/>
        </p:spPr>
        <p:txBody>
          <a:bodyPr wrap="none" anchor="ctr"/>
          <a:lstStyle/>
          <a:p>
            <a:pPr eaLnBrk="0" fontAlgn="auto" hangingPunct="0">
              <a:spcBef>
                <a:spcPts val="0"/>
              </a:spcBef>
              <a:spcAft>
                <a:spcPts val="0"/>
              </a:spcAft>
              <a:defRPr/>
            </a:pPr>
            <a:r>
              <a:rPr lang="en-US" sz="3200" b="1">
                <a:solidFill>
                  <a:schemeClr val="accent1">
                    <a:lumMod val="75000"/>
                  </a:schemeClr>
                </a:solidFill>
                <a:latin typeface="Times New Roman" pitchFamily="18" charset="0"/>
                <a:cs typeface="+mn-cs"/>
              </a:rPr>
              <a:t>2. Chọn hướng trang và lề trang </a:t>
            </a:r>
            <a:endParaRPr lang="en-US" sz="3200" b="1" dirty="0">
              <a:solidFill>
                <a:schemeClr val="accent1">
                  <a:lumMod val="75000"/>
                </a:schemeClr>
              </a:solidFill>
              <a:latin typeface="Times New Roman" pitchFamily="18" charset="0"/>
              <a:cs typeface="+mn-cs"/>
            </a:endParaRPr>
          </a:p>
        </p:txBody>
      </p:sp>
      <p:sp>
        <p:nvSpPr>
          <p:cNvPr id="7" name="Rectangle 6"/>
          <p:cNvSpPr/>
          <p:nvPr/>
        </p:nvSpPr>
        <p:spPr>
          <a:xfrm>
            <a:off x="0" y="717858"/>
            <a:ext cx="9144000" cy="6140142"/>
          </a:xfrm>
          <a:prstGeom prst="rect">
            <a:avLst/>
          </a:prstGeom>
        </p:spPr>
        <p:txBody>
          <a:bodyPr wrap="square">
            <a:spAutoFit/>
          </a:bodyPr>
          <a:lstStyle/>
          <a:p>
            <a:pPr algn="just">
              <a:lnSpc>
                <a:spcPct val="150000"/>
              </a:lnSpc>
              <a:spcBef>
                <a:spcPts val="300"/>
              </a:spcBef>
              <a:spcAft>
                <a:spcPts val="300"/>
              </a:spcAft>
            </a:pPr>
            <a:r>
              <a:rPr lang="en-US" sz="2800">
                <a:latin typeface="Times New Roman"/>
                <a:ea typeface="Times New Roman"/>
              </a:rPr>
              <a:t>- Để chọn hướng trang và lề trang: sử dụng các lệnh trong nhóm </a:t>
            </a:r>
            <a:r>
              <a:rPr lang="en-US" sz="2800" b="1">
                <a:latin typeface="Times New Roman"/>
                <a:ea typeface="Times New Roman"/>
              </a:rPr>
              <a:t>Page Setup </a:t>
            </a:r>
            <a:r>
              <a:rPr lang="en-US" sz="2800">
                <a:latin typeface="Times New Roman"/>
                <a:ea typeface="Times New Roman"/>
              </a:rPr>
              <a:t>trên dải lệnh </a:t>
            </a:r>
            <a:r>
              <a:rPr lang="en-US" sz="2800" b="1">
                <a:latin typeface="Times New Roman"/>
                <a:ea typeface="Times New Roman"/>
              </a:rPr>
              <a:t>Page Layout</a:t>
            </a:r>
            <a:endParaRPr lang="vi-VN" sz="2800" b="1">
              <a:latin typeface="Times New Roman"/>
              <a:ea typeface="Times New Roman"/>
            </a:endParaRPr>
          </a:p>
          <a:p>
            <a:pPr indent="270510" algn="just">
              <a:lnSpc>
                <a:spcPct val="150000"/>
              </a:lnSpc>
              <a:spcBef>
                <a:spcPts val="300"/>
              </a:spcBef>
              <a:spcAft>
                <a:spcPts val="300"/>
              </a:spcAft>
            </a:pPr>
            <a:r>
              <a:rPr lang="en-US" sz="2800" b="1">
                <a:latin typeface="Times New Roman"/>
                <a:ea typeface="Times New Roman"/>
              </a:rPr>
              <a:t>a). Chọn hướng trang</a:t>
            </a:r>
            <a:r>
              <a:rPr lang="en-US" sz="2800">
                <a:latin typeface="Times New Roman"/>
                <a:ea typeface="Times New Roman"/>
              </a:rPr>
              <a:t>: Nháy </a:t>
            </a:r>
            <a:r>
              <a:rPr lang="en-US" sz="2800" smtClean="0">
                <a:latin typeface="Times New Roman"/>
                <a:ea typeface="Times New Roman"/>
              </a:rPr>
              <a:t>chọn </a:t>
            </a:r>
            <a:r>
              <a:rPr lang="en-US" sz="2800">
                <a:latin typeface="Times New Roman"/>
                <a:ea typeface="Times New Roman"/>
              </a:rPr>
              <a:t>lệnh </a:t>
            </a:r>
            <a:r>
              <a:rPr lang="en-US" sz="2800" b="1">
                <a:latin typeface="Times New Roman"/>
                <a:ea typeface="Times New Roman"/>
              </a:rPr>
              <a:t>Orientation</a:t>
            </a:r>
            <a:r>
              <a:rPr lang="en-US" sz="2800">
                <a:latin typeface="Times New Roman"/>
                <a:ea typeface="Times New Roman"/>
              </a:rPr>
              <a:t> và chọn </a:t>
            </a:r>
            <a:r>
              <a:rPr lang="en-US" sz="2800" b="1">
                <a:latin typeface="Times New Roman"/>
                <a:ea typeface="Times New Roman"/>
              </a:rPr>
              <a:t>Portrait </a:t>
            </a:r>
            <a:r>
              <a:rPr lang="en-US" sz="2800">
                <a:latin typeface="Times New Roman"/>
                <a:ea typeface="Times New Roman"/>
              </a:rPr>
              <a:t>(Đứng</a:t>
            </a:r>
            <a:r>
              <a:rPr lang="en-US" sz="2800" smtClean="0">
                <a:latin typeface="Times New Roman"/>
                <a:ea typeface="Times New Roman"/>
              </a:rPr>
              <a:t>): đặt trang chiều </a:t>
            </a:r>
            <a:r>
              <a:rPr lang="en-US" sz="2800">
                <a:latin typeface="Times New Roman"/>
                <a:ea typeface="Times New Roman"/>
              </a:rPr>
              <a:t>đứng  hoặc </a:t>
            </a:r>
            <a:r>
              <a:rPr lang="en-US" sz="2800" b="1">
                <a:latin typeface="Times New Roman"/>
                <a:ea typeface="Times New Roman"/>
              </a:rPr>
              <a:t>Landscape </a:t>
            </a:r>
            <a:r>
              <a:rPr lang="en-US" sz="2800">
                <a:latin typeface="Times New Roman"/>
                <a:ea typeface="Times New Roman"/>
              </a:rPr>
              <a:t>(Ngang</a:t>
            </a:r>
            <a:r>
              <a:rPr lang="en-US" sz="2800" smtClean="0">
                <a:latin typeface="Times New Roman"/>
                <a:ea typeface="Times New Roman"/>
              </a:rPr>
              <a:t>): đặt </a:t>
            </a:r>
            <a:r>
              <a:rPr lang="en-US" sz="2800">
                <a:latin typeface="Times New Roman"/>
                <a:ea typeface="Times New Roman"/>
              </a:rPr>
              <a:t>trang theo chiều nằm ngang.</a:t>
            </a:r>
            <a:endParaRPr lang="vi-VN" sz="2800">
              <a:latin typeface="Times New Roman"/>
              <a:ea typeface="Times New Roman"/>
            </a:endParaRPr>
          </a:p>
          <a:p>
            <a:pPr indent="270510" algn="just">
              <a:lnSpc>
                <a:spcPct val="150000"/>
              </a:lnSpc>
              <a:spcBef>
                <a:spcPts val="300"/>
              </a:spcBef>
              <a:spcAft>
                <a:spcPts val="300"/>
              </a:spcAft>
            </a:pPr>
            <a:r>
              <a:rPr lang="en-US" sz="2800" b="1">
                <a:latin typeface="Times New Roman"/>
                <a:ea typeface="Times New Roman"/>
              </a:rPr>
              <a:t>b). Chọn kiểu lề trang</a:t>
            </a:r>
            <a:r>
              <a:rPr lang="en-US" sz="2800">
                <a:latin typeface="Times New Roman"/>
                <a:ea typeface="Times New Roman"/>
              </a:rPr>
              <a:t>: Nháy chuột </a:t>
            </a:r>
            <a:r>
              <a:rPr lang="en-US" sz="2800" smtClean="0">
                <a:latin typeface="Times New Roman"/>
                <a:ea typeface="Times New Roman"/>
              </a:rPr>
              <a:t>chọn </a:t>
            </a:r>
            <a:r>
              <a:rPr lang="en-US" sz="2800">
                <a:latin typeface="Times New Roman"/>
                <a:ea typeface="Times New Roman"/>
              </a:rPr>
              <a:t>lệnh </a:t>
            </a:r>
            <a:r>
              <a:rPr lang="en-US" sz="2800" b="1">
                <a:latin typeface="Times New Roman"/>
                <a:ea typeface="Times New Roman"/>
              </a:rPr>
              <a:t>Margins</a:t>
            </a:r>
            <a:r>
              <a:rPr lang="en-US" sz="2800">
                <a:latin typeface="Times New Roman"/>
                <a:ea typeface="Times New Roman"/>
              </a:rPr>
              <a:t> và </a:t>
            </a:r>
            <a:r>
              <a:rPr lang="en-US" sz="2800" smtClean="0">
                <a:latin typeface="Times New Roman"/>
                <a:ea typeface="Times New Roman"/>
              </a:rPr>
              <a:t>chọn </a:t>
            </a:r>
            <a:r>
              <a:rPr lang="en-US" sz="2800">
                <a:latin typeface="Times New Roman"/>
                <a:ea typeface="Times New Roman"/>
              </a:rPr>
              <a:t>một trong các thiết đặt kiểu lề trang có sẵn.</a:t>
            </a:r>
            <a:endParaRPr lang="vi-VN" sz="2800">
              <a:latin typeface="Times New Roman"/>
              <a:ea typeface="Times New Roman"/>
            </a:endParaRPr>
          </a:p>
          <a:p>
            <a:pPr indent="270510" algn="just">
              <a:lnSpc>
                <a:spcPct val="150000"/>
              </a:lnSpc>
              <a:spcBef>
                <a:spcPts val="300"/>
              </a:spcBef>
              <a:spcAft>
                <a:spcPts val="300"/>
              </a:spcAft>
            </a:pPr>
            <a:r>
              <a:rPr lang="en-US" sz="2800">
                <a:latin typeface="Times New Roman"/>
                <a:ea typeface="Times New Roman"/>
              </a:rPr>
              <a:t>Lề trang gồm: Lề trên (Top), lề dưới (Bottom), lề trái (Left), lề phải (Right).</a:t>
            </a:r>
            <a:endParaRPr lang="vi-VN" sz="2800">
              <a:effectLst/>
              <a:latin typeface="Times New Roman"/>
              <a:ea typeface="Times New Roman"/>
            </a:endParaRPr>
          </a:p>
        </p:txBody>
      </p:sp>
    </p:spTree>
    <p:extLst>
      <p:ext uri="{BB962C8B-B14F-4D97-AF65-F5344CB8AC3E}">
        <p14:creationId xmlns:p14="http://schemas.microsoft.com/office/powerpoint/2010/main" val="41178983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32">
            <a:hlinkClick r:id="rId2" action="ppaction://hlinksldjump"/>
          </p:cNvPr>
          <p:cNvSpPr>
            <a:spLocks noChangeArrowheads="1"/>
          </p:cNvSpPr>
          <p:nvPr/>
        </p:nvSpPr>
        <p:spPr bwMode="gray">
          <a:xfrm>
            <a:off x="76200" y="152400"/>
            <a:ext cx="6227763" cy="457200"/>
          </a:xfrm>
          <a:prstGeom prst="roundRect">
            <a:avLst>
              <a:gd name="adj" fmla="val 50000"/>
            </a:avLst>
          </a:prstGeom>
          <a:solidFill>
            <a:srgbClr val="FFC000"/>
          </a:solidFill>
          <a:ln w="28575" algn="ctr">
            <a:solidFill>
              <a:schemeClr val="bg2"/>
            </a:solidFill>
            <a:round/>
            <a:headEnd/>
            <a:tailEnd/>
          </a:ln>
          <a:effectLst/>
        </p:spPr>
        <p:txBody>
          <a:bodyPr wrap="none" anchor="ctr"/>
          <a:lstStyle/>
          <a:p>
            <a:pPr eaLnBrk="0" fontAlgn="auto" hangingPunct="0">
              <a:spcBef>
                <a:spcPts val="0"/>
              </a:spcBef>
              <a:spcAft>
                <a:spcPts val="0"/>
              </a:spcAft>
              <a:defRPr/>
            </a:pPr>
            <a:r>
              <a:rPr lang="en-US" sz="3200" b="1" dirty="0">
                <a:solidFill>
                  <a:schemeClr val="accent1">
                    <a:lumMod val="75000"/>
                  </a:schemeClr>
                </a:solidFill>
                <a:latin typeface="Times New Roman" pitchFamily="18" charset="0"/>
                <a:cs typeface="+mn-cs"/>
              </a:rPr>
              <a:t>3</a:t>
            </a:r>
            <a:r>
              <a:rPr lang="en-US" sz="3200" b="1">
                <a:solidFill>
                  <a:schemeClr val="accent1">
                    <a:lumMod val="75000"/>
                  </a:schemeClr>
                </a:solidFill>
                <a:latin typeface="Times New Roman" pitchFamily="18" charset="0"/>
                <a:cs typeface="+mn-cs"/>
              </a:rPr>
              <a:t>. Xem trước khi in và in văn bản</a:t>
            </a:r>
            <a:endParaRPr lang="en-US" sz="3200" b="1" dirty="0">
              <a:solidFill>
                <a:schemeClr val="accent1">
                  <a:lumMod val="75000"/>
                </a:schemeClr>
              </a:solidFill>
              <a:latin typeface="Times New Roman" pitchFamily="18" charset="0"/>
              <a:cs typeface="+mn-cs"/>
            </a:endParaRPr>
          </a:p>
        </p:txBody>
      </p:sp>
      <p:sp>
        <p:nvSpPr>
          <p:cNvPr id="4" name="Rectangle 3"/>
          <p:cNvSpPr/>
          <p:nvPr/>
        </p:nvSpPr>
        <p:spPr>
          <a:xfrm>
            <a:off x="148988" y="783248"/>
            <a:ext cx="8991600" cy="3384003"/>
          </a:xfrm>
          <a:prstGeom prst="rect">
            <a:avLst/>
          </a:prstGeom>
        </p:spPr>
        <p:txBody>
          <a:bodyPr wrap="square">
            <a:spAutoFit/>
          </a:bodyPr>
          <a:lstStyle/>
          <a:p>
            <a:pPr algn="just">
              <a:lnSpc>
                <a:spcPct val="150000"/>
              </a:lnSpc>
              <a:spcBef>
                <a:spcPts val="300"/>
              </a:spcBef>
              <a:spcAft>
                <a:spcPts val="300"/>
              </a:spcAft>
            </a:pPr>
            <a:r>
              <a:rPr lang="en-US" sz="3200">
                <a:latin typeface="Times New Roman"/>
                <a:ea typeface="Times New Roman"/>
              </a:rPr>
              <a:t>- Để xem trước hoặc in tài liệu:</a:t>
            </a:r>
            <a:endParaRPr lang="vi-VN" sz="3200">
              <a:latin typeface="Times New Roman"/>
              <a:ea typeface="Times New Roman"/>
            </a:endParaRPr>
          </a:p>
          <a:p>
            <a:pPr indent="270510" algn="just">
              <a:lnSpc>
                <a:spcPct val="150000"/>
              </a:lnSpc>
              <a:spcBef>
                <a:spcPts val="300"/>
              </a:spcBef>
              <a:spcAft>
                <a:spcPts val="300"/>
              </a:spcAft>
            </a:pPr>
            <a:r>
              <a:rPr lang="en-US" sz="3200">
                <a:latin typeface="Times New Roman"/>
                <a:ea typeface="Times New Roman"/>
              </a:rPr>
              <a:t>+ File </a:t>
            </a:r>
            <a:r>
              <a:rPr lang="en-US" sz="3200">
                <a:latin typeface="Times New Roman"/>
                <a:ea typeface="Times New Roman"/>
                <a:sym typeface="Wingdings"/>
              </a:rPr>
              <a:t></a:t>
            </a:r>
            <a:r>
              <a:rPr lang="en-US" sz="3200">
                <a:latin typeface="Times New Roman"/>
                <a:ea typeface="Times New Roman"/>
              </a:rPr>
              <a:t> Print hoặc CTRL+P  </a:t>
            </a:r>
            <a:endParaRPr lang="vi-VN" sz="3200">
              <a:latin typeface="Times New Roman"/>
              <a:ea typeface="Times New Roman"/>
            </a:endParaRPr>
          </a:p>
          <a:p>
            <a:pPr marL="457200" algn="just">
              <a:lnSpc>
                <a:spcPct val="115000"/>
              </a:lnSpc>
              <a:spcAft>
                <a:spcPts val="0"/>
              </a:spcAft>
            </a:pPr>
            <a:r>
              <a:rPr lang="en-US" sz="3200">
                <a:solidFill>
                  <a:srgbClr val="191DBF"/>
                </a:solidFill>
                <a:latin typeface="Times New Roman"/>
                <a:ea typeface="Times New Roman"/>
              </a:rPr>
              <a:t>*Lưu ý</a:t>
            </a:r>
            <a:r>
              <a:rPr lang="en-US" sz="3200">
                <a:latin typeface="Times New Roman"/>
                <a:ea typeface="Times New Roman"/>
              </a:rPr>
              <a:t>: Để có thể in được, máy tính phải cài phần mềm máy in, nối với máy in và máy in phải được bật.</a:t>
            </a:r>
            <a:endParaRPr lang="vi-VN" sz="3200">
              <a:effectLst/>
              <a:latin typeface="Times New Roman"/>
              <a:ea typeface="Times New Roman"/>
            </a:endParaRPr>
          </a:p>
        </p:txBody>
      </p:sp>
    </p:spTree>
    <p:extLst>
      <p:ext uri="{BB962C8B-B14F-4D97-AF65-F5344CB8AC3E}">
        <p14:creationId xmlns:p14="http://schemas.microsoft.com/office/powerpoint/2010/main" val="341401247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152400" y="1389948"/>
            <a:ext cx="1143000" cy="2667000"/>
          </a:xfrm>
          <a:prstGeom prst="round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US" sz="2400" b="1" dirty="0" err="1" smtClean="0"/>
              <a:t>Trình</a:t>
            </a:r>
            <a:r>
              <a:rPr lang="en-US" sz="2400" b="1" dirty="0" smtClean="0"/>
              <a:t> </a:t>
            </a:r>
            <a:r>
              <a:rPr lang="en-US" sz="2400" b="1" dirty="0" err="1" smtClean="0"/>
              <a:t>bày</a:t>
            </a:r>
            <a:r>
              <a:rPr lang="en-US" sz="2400" b="1" dirty="0" smtClean="0"/>
              <a:t> </a:t>
            </a:r>
            <a:r>
              <a:rPr lang="en-US" sz="2400" b="1" dirty="0" err="1" smtClean="0"/>
              <a:t>trang</a:t>
            </a:r>
            <a:r>
              <a:rPr lang="en-US" sz="2400" b="1" dirty="0" smtClean="0"/>
              <a:t> </a:t>
            </a:r>
            <a:r>
              <a:rPr lang="en-US" sz="2400" b="1" dirty="0" err="1" smtClean="0"/>
              <a:t>văn</a:t>
            </a:r>
            <a:r>
              <a:rPr lang="en-US" sz="2400" b="1" dirty="0" smtClean="0"/>
              <a:t> </a:t>
            </a:r>
            <a:r>
              <a:rPr lang="en-US" sz="2400" b="1" dirty="0" err="1" smtClean="0"/>
              <a:t>bản</a:t>
            </a:r>
            <a:r>
              <a:rPr lang="en-US" sz="2400" b="1" dirty="0" smtClean="0"/>
              <a:t> </a:t>
            </a:r>
            <a:r>
              <a:rPr lang="en-US" sz="2400" b="1" dirty="0" err="1" smtClean="0"/>
              <a:t>và</a:t>
            </a:r>
            <a:r>
              <a:rPr lang="en-US" sz="2400" b="1" dirty="0" smtClean="0"/>
              <a:t> in</a:t>
            </a:r>
            <a:endParaRPr lang="en-US" sz="2400" b="1" dirty="0"/>
          </a:p>
        </p:txBody>
      </p:sp>
      <p:sp>
        <p:nvSpPr>
          <p:cNvPr id="4" name="Rounded Rectangle 3"/>
          <p:cNvSpPr/>
          <p:nvPr/>
        </p:nvSpPr>
        <p:spPr>
          <a:xfrm>
            <a:off x="1828800" y="1737397"/>
            <a:ext cx="1981200" cy="685800"/>
          </a:xfrm>
          <a:prstGeom prst="roundRect">
            <a:avLst/>
          </a:prstGeom>
          <a:solidFill>
            <a:srgbClr val="F43622"/>
          </a:solidFill>
        </p:spPr>
        <p:style>
          <a:lnRef idx="3">
            <a:schemeClr val="lt1"/>
          </a:lnRef>
          <a:fillRef idx="1">
            <a:schemeClr val="accent4"/>
          </a:fillRef>
          <a:effectRef idx="1">
            <a:schemeClr val="accent4"/>
          </a:effectRef>
          <a:fontRef idx="minor">
            <a:schemeClr val="lt1"/>
          </a:fontRef>
        </p:style>
        <p:txBody>
          <a:bodyPr rtlCol="0" anchor="ctr"/>
          <a:lstStyle/>
          <a:p>
            <a:pPr algn="ctr"/>
            <a:r>
              <a:rPr lang="en-US" b="1" smtClean="0"/>
              <a:t>1. Trình bày trang văn bản</a:t>
            </a:r>
            <a:endParaRPr lang="en-US" b="1"/>
          </a:p>
        </p:txBody>
      </p:sp>
      <p:sp>
        <p:nvSpPr>
          <p:cNvPr id="7" name="Rounded Rectangle 6"/>
          <p:cNvSpPr/>
          <p:nvPr/>
        </p:nvSpPr>
        <p:spPr>
          <a:xfrm>
            <a:off x="1828800" y="3045876"/>
            <a:ext cx="2249624" cy="685800"/>
          </a:xfrm>
          <a:prstGeom prst="roundRect">
            <a:avLst/>
          </a:prstGeom>
          <a:solidFill>
            <a:srgbClr val="F43622"/>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en-US" b="1" smtClean="0"/>
              <a:t>2. Chọn hướng trang và lề trang</a:t>
            </a:r>
            <a:endParaRPr lang="en-US" b="1" dirty="0"/>
          </a:p>
        </p:txBody>
      </p:sp>
      <p:sp>
        <p:nvSpPr>
          <p:cNvPr id="8" name="Snip Diagonal Corner Rectangle 7"/>
          <p:cNvSpPr/>
          <p:nvPr/>
        </p:nvSpPr>
        <p:spPr>
          <a:xfrm>
            <a:off x="5583999" y="1389948"/>
            <a:ext cx="2133600" cy="381000"/>
          </a:xfrm>
          <a:prstGeom prst="snip2DiagRect">
            <a:avLst>
              <a:gd name="adj1" fmla="val 0"/>
              <a:gd name="adj2" fmla="val 50000"/>
            </a:avLst>
          </a:prstGeom>
          <a:solidFill>
            <a:srgbClr val="009900"/>
          </a:solidFill>
        </p:spPr>
        <p:style>
          <a:lnRef idx="3">
            <a:schemeClr val="lt1"/>
          </a:lnRef>
          <a:fillRef idx="1">
            <a:schemeClr val="accent5"/>
          </a:fillRef>
          <a:effectRef idx="1">
            <a:schemeClr val="accent5"/>
          </a:effectRef>
          <a:fontRef idx="minor">
            <a:schemeClr val="lt1"/>
          </a:fontRef>
        </p:style>
        <p:txBody>
          <a:bodyPr rtlCol="0" anchor="ctr"/>
          <a:lstStyle/>
          <a:p>
            <a:pPr algn="ctr"/>
            <a:r>
              <a:rPr lang="en-US" b="1" dirty="0" err="1" smtClean="0"/>
              <a:t>Hướng</a:t>
            </a:r>
            <a:r>
              <a:rPr lang="en-US" b="1" dirty="0" smtClean="0"/>
              <a:t> </a:t>
            </a:r>
            <a:r>
              <a:rPr lang="en-US" b="1" dirty="0" err="1" smtClean="0"/>
              <a:t>giấy</a:t>
            </a:r>
            <a:endParaRPr lang="en-US" b="1" dirty="0"/>
          </a:p>
        </p:txBody>
      </p:sp>
      <p:sp>
        <p:nvSpPr>
          <p:cNvPr id="9" name="Snip Diagonal Corner Rectangle 8"/>
          <p:cNvSpPr/>
          <p:nvPr/>
        </p:nvSpPr>
        <p:spPr>
          <a:xfrm>
            <a:off x="5660199" y="1892071"/>
            <a:ext cx="2133600" cy="584295"/>
          </a:xfrm>
          <a:prstGeom prst="snip2DiagRect">
            <a:avLst>
              <a:gd name="adj1" fmla="val 0"/>
              <a:gd name="adj2" fmla="val 50000"/>
            </a:avLst>
          </a:prstGeom>
          <a:solidFill>
            <a:srgbClr val="009900"/>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en-US" b="1" dirty="0" err="1" smtClean="0"/>
              <a:t>Lề</a:t>
            </a:r>
            <a:r>
              <a:rPr lang="en-US" b="1" dirty="0" smtClean="0"/>
              <a:t> </a:t>
            </a:r>
            <a:r>
              <a:rPr lang="en-US" b="1" dirty="0" err="1" smtClean="0"/>
              <a:t>trang</a:t>
            </a:r>
            <a:r>
              <a:rPr lang="en-US" b="1" dirty="0" smtClean="0"/>
              <a:t> </a:t>
            </a:r>
            <a:r>
              <a:rPr lang="en-US" b="1" dirty="0" err="1" smtClean="0"/>
              <a:t>văn</a:t>
            </a:r>
            <a:r>
              <a:rPr lang="en-US" b="1" dirty="0" smtClean="0"/>
              <a:t> </a:t>
            </a:r>
            <a:r>
              <a:rPr lang="en-US" b="1" dirty="0" err="1" smtClean="0"/>
              <a:t>bản</a:t>
            </a:r>
            <a:endParaRPr lang="en-US" b="1" dirty="0"/>
          </a:p>
        </p:txBody>
      </p:sp>
      <p:sp>
        <p:nvSpPr>
          <p:cNvPr id="10" name="Snip Single Corner Rectangle 9"/>
          <p:cNvSpPr/>
          <p:nvPr/>
        </p:nvSpPr>
        <p:spPr>
          <a:xfrm>
            <a:off x="5583999" y="3256847"/>
            <a:ext cx="2209800" cy="474828"/>
          </a:xfrm>
          <a:prstGeom prst="snip1Rect">
            <a:avLst>
              <a:gd name="adj" fmla="val 50000"/>
            </a:avLst>
          </a:prstGeom>
          <a:solidFill>
            <a:srgbClr val="009900"/>
          </a:solidFill>
        </p:spPr>
        <p:style>
          <a:lnRef idx="3">
            <a:schemeClr val="lt1"/>
          </a:lnRef>
          <a:fillRef idx="1">
            <a:schemeClr val="accent5"/>
          </a:fillRef>
          <a:effectRef idx="1">
            <a:schemeClr val="accent5"/>
          </a:effectRef>
          <a:fontRef idx="minor">
            <a:schemeClr val="lt1"/>
          </a:fontRef>
        </p:style>
        <p:txBody>
          <a:bodyPr bIns="182880" rtlCol="0" anchor="ctr"/>
          <a:lstStyle/>
          <a:p>
            <a:pPr algn="ctr"/>
            <a:r>
              <a:rPr lang="en-US" b="1" dirty="0" err="1" smtClean="0"/>
              <a:t>Sử</a:t>
            </a:r>
            <a:r>
              <a:rPr lang="en-US" b="1" dirty="0" smtClean="0"/>
              <a:t> </a:t>
            </a:r>
            <a:r>
              <a:rPr lang="en-US" b="1" dirty="0" err="1" smtClean="0"/>
              <a:t>dụng</a:t>
            </a:r>
            <a:r>
              <a:rPr lang="en-US" b="1" dirty="0" smtClean="0"/>
              <a:t> </a:t>
            </a:r>
            <a:r>
              <a:rPr lang="en-US" b="1" dirty="0" err="1" smtClean="0"/>
              <a:t>nút</a:t>
            </a:r>
            <a:r>
              <a:rPr lang="en-US" b="1" dirty="0" smtClean="0"/>
              <a:t> </a:t>
            </a:r>
            <a:r>
              <a:rPr lang="en-US" b="1" dirty="0" err="1" smtClean="0"/>
              <a:t>lệnh</a:t>
            </a:r>
            <a:endParaRPr lang="en-US" b="1" dirty="0"/>
          </a:p>
        </p:txBody>
      </p:sp>
      <p:pic>
        <p:nvPicPr>
          <p:cNvPr id="12"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15809" y="4606888"/>
            <a:ext cx="691697" cy="133728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38847" y="4702504"/>
            <a:ext cx="1223904" cy="12024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3"/>
          <p:cNvPicPr>
            <a:picLocks noChangeAspect="1" noChangeArrowheads="1"/>
          </p:cNvPicPr>
          <p:nvPr/>
        </p:nvPicPr>
        <p:blipFill rotWithShape="1">
          <a:blip r:embed="rId5">
            <a:extLst>
              <a:ext uri="{28A0092B-C50C-407E-A947-70E740481C1C}">
                <a14:useLocalDpi xmlns:a14="http://schemas.microsoft.com/office/drawing/2010/main" val="0"/>
              </a:ext>
            </a:extLst>
          </a:blip>
          <a:srcRect l="6576" r="6302"/>
          <a:stretch/>
        </p:blipFill>
        <p:spPr bwMode="auto">
          <a:xfrm>
            <a:off x="4512764" y="4574590"/>
            <a:ext cx="807720" cy="13695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8" name="Straight Arrow Connector 17"/>
          <p:cNvCxnSpPr>
            <a:stCxn id="2" idx="3"/>
            <a:endCxn id="7" idx="1"/>
          </p:cNvCxnSpPr>
          <p:nvPr/>
        </p:nvCxnSpPr>
        <p:spPr>
          <a:xfrm>
            <a:off x="1295400" y="2723448"/>
            <a:ext cx="533400" cy="665328"/>
          </a:xfrm>
          <a:prstGeom prst="straightConnector1">
            <a:avLst/>
          </a:prstGeom>
          <a:ln w="5715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stCxn id="2" idx="3"/>
            <a:endCxn id="4" idx="1"/>
          </p:cNvCxnSpPr>
          <p:nvPr/>
        </p:nvCxnSpPr>
        <p:spPr>
          <a:xfrm flipV="1">
            <a:off x="1295400" y="2080297"/>
            <a:ext cx="533400" cy="643151"/>
          </a:xfrm>
          <a:prstGeom prst="straightConnector1">
            <a:avLst/>
          </a:prstGeom>
          <a:ln w="5715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stCxn id="4" idx="3"/>
          </p:cNvCxnSpPr>
          <p:nvPr/>
        </p:nvCxnSpPr>
        <p:spPr>
          <a:xfrm flipV="1">
            <a:off x="3810000" y="1580448"/>
            <a:ext cx="1773999" cy="499849"/>
          </a:xfrm>
          <a:prstGeom prst="straightConnector1">
            <a:avLst/>
          </a:prstGeom>
          <a:ln w="5715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a:stCxn id="4" idx="3"/>
            <a:endCxn id="9" idx="2"/>
          </p:cNvCxnSpPr>
          <p:nvPr/>
        </p:nvCxnSpPr>
        <p:spPr>
          <a:xfrm>
            <a:off x="3810000" y="2080297"/>
            <a:ext cx="1850199" cy="103922"/>
          </a:xfrm>
          <a:prstGeom prst="straightConnector1">
            <a:avLst/>
          </a:prstGeom>
          <a:ln w="5715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a:endCxn id="10" idx="2"/>
          </p:cNvCxnSpPr>
          <p:nvPr/>
        </p:nvCxnSpPr>
        <p:spPr>
          <a:xfrm>
            <a:off x="4078424" y="3441518"/>
            <a:ext cx="1505575" cy="52743"/>
          </a:xfrm>
          <a:prstGeom prst="straightConnector1">
            <a:avLst/>
          </a:prstGeom>
          <a:ln w="5715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a:stCxn id="10" idx="1"/>
            <a:endCxn id="14" idx="0"/>
          </p:cNvCxnSpPr>
          <p:nvPr/>
        </p:nvCxnSpPr>
        <p:spPr>
          <a:xfrm flipH="1">
            <a:off x="4916624" y="3731675"/>
            <a:ext cx="1772275" cy="842915"/>
          </a:xfrm>
          <a:prstGeom prst="straightConnector1">
            <a:avLst/>
          </a:prstGeom>
          <a:ln w="5715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a:stCxn id="10" idx="1"/>
            <a:endCxn id="13" idx="0"/>
          </p:cNvCxnSpPr>
          <p:nvPr/>
        </p:nvCxnSpPr>
        <p:spPr>
          <a:xfrm flipH="1">
            <a:off x="6650799" y="3731675"/>
            <a:ext cx="38100" cy="970829"/>
          </a:xfrm>
          <a:prstGeom prst="straightConnector1">
            <a:avLst/>
          </a:prstGeom>
          <a:ln w="5715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a:stCxn id="10" idx="1"/>
            <a:endCxn id="12" idx="0"/>
          </p:cNvCxnSpPr>
          <p:nvPr/>
        </p:nvCxnSpPr>
        <p:spPr>
          <a:xfrm>
            <a:off x="6688899" y="3731675"/>
            <a:ext cx="1772759" cy="875213"/>
          </a:xfrm>
          <a:prstGeom prst="straightConnector1">
            <a:avLst/>
          </a:prstGeom>
          <a:ln w="5715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1" name="Rounded Rectangle 40"/>
          <p:cNvSpPr/>
          <p:nvPr/>
        </p:nvSpPr>
        <p:spPr>
          <a:xfrm>
            <a:off x="4078424" y="6000048"/>
            <a:ext cx="1505575" cy="521876"/>
          </a:xfrm>
          <a:prstGeom prst="roundRect">
            <a:avLst/>
          </a:prstGeom>
          <a:noFill/>
          <a:ln w="38100">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smtClean="0">
                <a:solidFill>
                  <a:srgbClr val="FF0000"/>
                </a:solidFill>
              </a:rPr>
              <a:t>Lề trang</a:t>
            </a:r>
            <a:endParaRPr lang="en-US" sz="2400" b="1">
              <a:solidFill>
                <a:srgbClr val="FF0000"/>
              </a:solidFill>
            </a:endParaRPr>
          </a:p>
        </p:txBody>
      </p:sp>
      <p:sp>
        <p:nvSpPr>
          <p:cNvPr id="42" name="Rounded Rectangle 41"/>
          <p:cNvSpPr/>
          <p:nvPr/>
        </p:nvSpPr>
        <p:spPr>
          <a:xfrm>
            <a:off x="5943600" y="5892572"/>
            <a:ext cx="1310411" cy="736828"/>
          </a:xfrm>
          <a:prstGeom prst="roundRect">
            <a:avLst/>
          </a:prstGeom>
          <a:noFill/>
          <a:ln w="381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smtClean="0">
                <a:solidFill>
                  <a:srgbClr val="FF0000"/>
                </a:solidFill>
              </a:rPr>
              <a:t>Hướng giấy</a:t>
            </a:r>
            <a:endParaRPr lang="en-US" sz="2400" b="1">
              <a:solidFill>
                <a:srgbClr val="FF0000"/>
              </a:solidFill>
            </a:endParaRPr>
          </a:p>
        </p:txBody>
      </p:sp>
      <p:sp>
        <p:nvSpPr>
          <p:cNvPr id="43" name="Rounded Rectangle 42"/>
          <p:cNvSpPr/>
          <p:nvPr/>
        </p:nvSpPr>
        <p:spPr>
          <a:xfrm>
            <a:off x="7575278" y="6000048"/>
            <a:ext cx="1416322" cy="609600"/>
          </a:xfrm>
          <a:prstGeom prst="roundRect">
            <a:avLst/>
          </a:prstGeom>
          <a:noFill/>
          <a:ln w="38100">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smtClean="0">
                <a:solidFill>
                  <a:srgbClr val="FF0000"/>
                </a:solidFill>
              </a:rPr>
              <a:t>Khổ giấy</a:t>
            </a:r>
            <a:endParaRPr lang="en-US" sz="2400" b="1">
              <a:solidFill>
                <a:srgbClr val="FF0000"/>
              </a:solidFill>
            </a:endParaRPr>
          </a:p>
        </p:txBody>
      </p:sp>
      <p:sp>
        <p:nvSpPr>
          <p:cNvPr id="29" name="Rounded Rectangle 28"/>
          <p:cNvSpPr/>
          <p:nvPr/>
        </p:nvSpPr>
        <p:spPr>
          <a:xfrm>
            <a:off x="1846729" y="4166312"/>
            <a:ext cx="1981200" cy="685800"/>
          </a:xfrm>
          <a:prstGeom prst="roundRect">
            <a:avLst/>
          </a:prstGeom>
          <a:solidFill>
            <a:srgbClr val="F43622"/>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en-US" b="1" smtClean="0"/>
              <a:t>3. Xem trước và in </a:t>
            </a:r>
            <a:r>
              <a:rPr lang="en-US" b="1" dirty="0" err="1" smtClean="0"/>
              <a:t>văn</a:t>
            </a:r>
            <a:r>
              <a:rPr lang="en-US" b="1" dirty="0" smtClean="0"/>
              <a:t> </a:t>
            </a:r>
            <a:r>
              <a:rPr lang="en-US" b="1" dirty="0" err="1" smtClean="0"/>
              <a:t>bản</a:t>
            </a:r>
            <a:endParaRPr lang="en-US" b="1" dirty="0"/>
          </a:p>
        </p:txBody>
      </p:sp>
      <p:cxnSp>
        <p:nvCxnSpPr>
          <p:cNvPr id="30" name="Straight Arrow Connector 29"/>
          <p:cNvCxnSpPr>
            <a:stCxn id="2" idx="3"/>
            <a:endCxn id="29" idx="1"/>
          </p:cNvCxnSpPr>
          <p:nvPr/>
        </p:nvCxnSpPr>
        <p:spPr>
          <a:xfrm>
            <a:off x="1295400" y="2723448"/>
            <a:ext cx="551329" cy="1785764"/>
          </a:xfrm>
          <a:prstGeom prst="straightConnector1">
            <a:avLst/>
          </a:prstGeom>
          <a:ln w="5715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1" name="WordArt 67"/>
          <p:cNvSpPr>
            <a:spLocks noChangeArrowheads="1" noChangeShapeType="1" noTextEdit="1"/>
          </p:cNvSpPr>
          <p:nvPr/>
        </p:nvSpPr>
        <p:spPr bwMode="auto">
          <a:xfrm>
            <a:off x="533400" y="76200"/>
            <a:ext cx="8229600" cy="381000"/>
          </a:xfrm>
          <a:prstGeom prst="rect">
            <a:avLst/>
          </a:prstGeom>
        </p:spPr>
        <p:txBody>
          <a:bodyPr wrap="none" fromWordArt="1">
            <a:prstTxWarp prst="textPlain">
              <a:avLst>
                <a:gd name="adj" fmla="val 50454"/>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vi-VN" sz="3600" b="1" i="1" u="none" strike="noStrike" kern="10" cap="none" spc="0" normalizeH="0" baseline="0" noProof="0" smtClean="0">
                <a:ln w="9525">
                  <a:solidFill>
                    <a:srgbClr val="000000"/>
                  </a:solidFill>
                  <a:round/>
                  <a:headEnd/>
                  <a:tailEnd/>
                </a:ln>
                <a:solidFill>
                  <a:srgbClr val="FF3300"/>
                </a:solidFill>
                <a:effectLst>
                  <a:outerShdw dist="35921" dir="2700000" algn="ctr" rotWithShape="0">
                    <a:srgbClr val="808080">
                      <a:alpha val="79999"/>
                    </a:srgbClr>
                  </a:outerShdw>
                </a:effectLst>
                <a:uLnTx/>
                <a:uFillTx/>
                <a:latin typeface="Times New Roman"/>
                <a:cs typeface="Times New Roman"/>
              </a:rPr>
              <a:t>BÀI</a:t>
            </a:r>
            <a:r>
              <a:rPr kumimoji="0" lang="vi-VN" sz="3600" b="1" i="1" u="none" strike="noStrike" kern="10" cap="none" spc="0" normalizeH="0" noProof="0" smtClean="0">
                <a:ln w="9525">
                  <a:solidFill>
                    <a:srgbClr val="000000"/>
                  </a:solidFill>
                  <a:round/>
                  <a:headEnd/>
                  <a:tailEnd/>
                </a:ln>
                <a:solidFill>
                  <a:srgbClr val="FF3300"/>
                </a:solidFill>
                <a:effectLst>
                  <a:outerShdw dist="35921" dir="2700000" algn="ctr" rotWithShape="0">
                    <a:srgbClr val="808080">
                      <a:alpha val="79999"/>
                    </a:srgbClr>
                  </a:outerShdw>
                </a:effectLst>
                <a:uLnTx/>
                <a:uFillTx/>
                <a:latin typeface="Times New Roman"/>
                <a:cs typeface="Times New Roman"/>
              </a:rPr>
              <a:t> 5: </a:t>
            </a:r>
            <a:r>
              <a:rPr kumimoji="0" lang="vi-VN" sz="3600" b="1" i="1" u="none" strike="noStrike" kern="10" cap="none" spc="0" normalizeH="0" baseline="0" noProof="0" smtClean="0">
                <a:ln w="9525">
                  <a:solidFill>
                    <a:srgbClr val="000000"/>
                  </a:solidFill>
                  <a:round/>
                  <a:headEnd/>
                  <a:tailEnd/>
                </a:ln>
                <a:solidFill>
                  <a:srgbClr val="FF3300"/>
                </a:solidFill>
                <a:effectLst>
                  <a:outerShdw dist="35921" dir="2700000" algn="ctr" rotWithShape="0">
                    <a:srgbClr val="808080">
                      <a:alpha val="79999"/>
                    </a:srgbClr>
                  </a:outerShdw>
                </a:effectLst>
                <a:uLnTx/>
                <a:uFillTx/>
                <a:latin typeface="Times New Roman"/>
                <a:cs typeface="Times New Roman"/>
              </a:rPr>
              <a:t>TRÌNH</a:t>
            </a:r>
            <a:r>
              <a:rPr kumimoji="0" lang="vi-VN" sz="3600" b="1" i="1" u="none" strike="noStrike" kern="10" cap="none" spc="0" normalizeH="0" noProof="0" smtClean="0">
                <a:ln w="9525">
                  <a:solidFill>
                    <a:srgbClr val="000000"/>
                  </a:solidFill>
                  <a:round/>
                  <a:headEnd/>
                  <a:tailEnd/>
                </a:ln>
                <a:solidFill>
                  <a:srgbClr val="FF3300"/>
                </a:solidFill>
                <a:effectLst>
                  <a:outerShdw dist="35921" dir="2700000" algn="ctr" rotWithShape="0">
                    <a:srgbClr val="808080">
                      <a:alpha val="79999"/>
                    </a:srgbClr>
                  </a:outerShdw>
                </a:effectLst>
                <a:uLnTx/>
                <a:uFillTx/>
                <a:latin typeface="Times New Roman"/>
                <a:cs typeface="Times New Roman"/>
              </a:rPr>
              <a:t> BÀY TRANG V</a:t>
            </a:r>
            <a:r>
              <a:rPr kumimoji="0" lang="vi-VN" sz="3600" b="1" i="1" u="none" strike="noStrike" kern="10" cap="none" spc="0" normalizeH="0" baseline="0" noProof="0" smtClean="0">
                <a:ln w="9525">
                  <a:solidFill>
                    <a:srgbClr val="000000"/>
                  </a:solidFill>
                  <a:round/>
                  <a:headEnd/>
                  <a:tailEnd/>
                </a:ln>
                <a:solidFill>
                  <a:srgbClr val="FF3300"/>
                </a:solidFill>
                <a:effectLst>
                  <a:outerShdw dist="35921" dir="2700000" algn="ctr" rotWithShape="0">
                    <a:srgbClr val="808080">
                      <a:alpha val="79999"/>
                    </a:srgbClr>
                  </a:outerShdw>
                </a:effectLst>
                <a:uLnTx/>
                <a:uFillTx/>
                <a:latin typeface="Times New Roman"/>
                <a:cs typeface="Times New Roman"/>
              </a:rPr>
              <a:t>ĂN BẢN VÀ</a:t>
            </a:r>
            <a:r>
              <a:rPr kumimoji="0" lang="vi-VN" sz="3600" b="1" i="1" u="none" strike="noStrike" kern="10" cap="none" spc="0" normalizeH="0" noProof="0" smtClean="0">
                <a:ln w="9525">
                  <a:solidFill>
                    <a:srgbClr val="000000"/>
                  </a:solidFill>
                  <a:round/>
                  <a:headEnd/>
                  <a:tailEnd/>
                </a:ln>
                <a:solidFill>
                  <a:srgbClr val="FF3300"/>
                </a:solidFill>
                <a:effectLst>
                  <a:outerShdw dist="35921" dir="2700000" algn="ctr" rotWithShape="0">
                    <a:srgbClr val="808080">
                      <a:alpha val="79999"/>
                    </a:srgbClr>
                  </a:outerShdw>
                </a:effectLst>
                <a:uLnTx/>
                <a:uFillTx/>
                <a:latin typeface="Times New Roman"/>
                <a:cs typeface="Times New Roman"/>
              </a:rPr>
              <a:t> IN</a:t>
            </a:r>
            <a:endParaRPr kumimoji="0" lang="vi-VN" sz="3600" b="1" i="1" u="none" strike="noStrike" kern="10" cap="none" spc="0" normalizeH="0" baseline="0" noProof="0" smtClean="0">
              <a:ln w="9525">
                <a:solidFill>
                  <a:srgbClr val="000000"/>
                </a:solidFill>
                <a:round/>
                <a:headEnd/>
                <a:tailEnd/>
              </a:ln>
              <a:solidFill>
                <a:srgbClr val="FF3300"/>
              </a:solidFill>
              <a:effectLst>
                <a:outerShdw dist="35921" dir="2700000" algn="ctr" rotWithShape="0">
                  <a:srgbClr val="808080">
                    <a:alpha val="79999"/>
                  </a:srgbClr>
                </a:outerShdw>
              </a:effectLst>
              <a:uLnTx/>
              <a:uFillTx/>
              <a:latin typeface="Times New Roman"/>
              <a:cs typeface="Times New Roman"/>
            </a:endParaRPr>
          </a:p>
        </p:txBody>
      </p:sp>
      <p:cxnSp>
        <p:nvCxnSpPr>
          <p:cNvPr id="34" name="Straight Arrow Connector 33"/>
          <p:cNvCxnSpPr/>
          <p:nvPr/>
        </p:nvCxnSpPr>
        <p:spPr>
          <a:xfrm flipH="1">
            <a:off x="2506854" y="4771706"/>
            <a:ext cx="525656" cy="532014"/>
          </a:xfrm>
          <a:prstGeom prst="straightConnector1">
            <a:avLst/>
          </a:prstGeom>
          <a:ln w="5715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pic>
        <p:nvPicPr>
          <p:cNvPr id="5122"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55545" y="5259379"/>
            <a:ext cx="1051309" cy="10387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2" name="WordArt 67"/>
          <p:cNvSpPr>
            <a:spLocks noChangeArrowheads="1" noChangeShapeType="1" noTextEdit="1"/>
          </p:cNvSpPr>
          <p:nvPr/>
        </p:nvSpPr>
        <p:spPr bwMode="auto">
          <a:xfrm>
            <a:off x="533400" y="76200"/>
            <a:ext cx="8229600" cy="381000"/>
          </a:xfrm>
          <a:prstGeom prst="rect">
            <a:avLst/>
          </a:prstGeom>
        </p:spPr>
        <p:txBody>
          <a:bodyPr wrap="none" fromWordArt="1">
            <a:prstTxWarp prst="textPlain">
              <a:avLst>
                <a:gd name="adj" fmla="val 50454"/>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vi-VN" sz="3600" b="1" i="1" u="none" strike="noStrike" kern="10" cap="none" spc="0" normalizeH="0" baseline="0" noProof="0" smtClean="0">
                <a:ln w="9525">
                  <a:solidFill>
                    <a:srgbClr val="000000"/>
                  </a:solidFill>
                  <a:round/>
                  <a:headEnd/>
                  <a:tailEnd/>
                </a:ln>
                <a:solidFill>
                  <a:srgbClr val="FF3300"/>
                </a:solidFill>
                <a:effectLst>
                  <a:outerShdw dist="35921" dir="2700000" algn="ctr" rotWithShape="0">
                    <a:srgbClr val="808080">
                      <a:alpha val="79999"/>
                    </a:srgbClr>
                  </a:outerShdw>
                </a:effectLst>
                <a:uLnTx/>
                <a:uFillTx/>
                <a:latin typeface="Times New Roman"/>
                <a:cs typeface="Times New Roman"/>
              </a:rPr>
              <a:t>BÀI</a:t>
            </a:r>
            <a:r>
              <a:rPr kumimoji="0" lang="vi-VN" sz="3600" b="1" i="1" u="none" strike="noStrike" kern="10" cap="none" spc="0" normalizeH="0" noProof="0" smtClean="0">
                <a:ln w="9525">
                  <a:solidFill>
                    <a:srgbClr val="000000"/>
                  </a:solidFill>
                  <a:round/>
                  <a:headEnd/>
                  <a:tailEnd/>
                </a:ln>
                <a:solidFill>
                  <a:srgbClr val="FF3300"/>
                </a:solidFill>
                <a:effectLst>
                  <a:outerShdw dist="35921" dir="2700000" algn="ctr" rotWithShape="0">
                    <a:srgbClr val="808080">
                      <a:alpha val="79999"/>
                    </a:srgbClr>
                  </a:outerShdw>
                </a:effectLst>
                <a:uLnTx/>
                <a:uFillTx/>
                <a:latin typeface="Times New Roman"/>
                <a:cs typeface="Times New Roman"/>
              </a:rPr>
              <a:t> 5: </a:t>
            </a:r>
            <a:r>
              <a:rPr kumimoji="0" lang="vi-VN" sz="3600" b="1" i="1" u="none" strike="noStrike" kern="10" cap="none" spc="0" normalizeH="0" baseline="0" noProof="0" smtClean="0">
                <a:ln w="9525">
                  <a:solidFill>
                    <a:srgbClr val="000000"/>
                  </a:solidFill>
                  <a:round/>
                  <a:headEnd/>
                  <a:tailEnd/>
                </a:ln>
                <a:solidFill>
                  <a:srgbClr val="FF3300"/>
                </a:solidFill>
                <a:effectLst>
                  <a:outerShdw dist="35921" dir="2700000" algn="ctr" rotWithShape="0">
                    <a:srgbClr val="808080">
                      <a:alpha val="79999"/>
                    </a:srgbClr>
                  </a:outerShdw>
                </a:effectLst>
                <a:uLnTx/>
                <a:uFillTx/>
                <a:latin typeface="Times New Roman"/>
                <a:cs typeface="Times New Roman"/>
              </a:rPr>
              <a:t>TRÌNH</a:t>
            </a:r>
            <a:r>
              <a:rPr kumimoji="0" lang="vi-VN" sz="3600" b="1" i="1" u="none" strike="noStrike" kern="10" cap="none" spc="0" normalizeH="0" noProof="0" smtClean="0">
                <a:ln w="9525">
                  <a:solidFill>
                    <a:srgbClr val="000000"/>
                  </a:solidFill>
                  <a:round/>
                  <a:headEnd/>
                  <a:tailEnd/>
                </a:ln>
                <a:solidFill>
                  <a:srgbClr val="FF3300"/>
                </a:solidFill>
                <a:effectLst>
                  <a:outerShdw dist="35921" dir="2700000" algn="ctr" rotWithShape="0">
                    <a:srgbClr val="808080">
                      <a:alpha val="79999"/>
                    </a:srgbClr>
                  </a:outerShdw>
                </a:effectLst>
                <a:uLnTx/>
                <a:uFillTx/>
                <a:latin typeface="Times New Roman"/>
                <a:cs typeface="Times New Roman"/>
              </a:rPr>
              <a:t> BÀY TRANG V</a:t>
            </a:r>
            <a:r>
              <a:rPr kumimoji="0" lang="vi-VN" sz="3600" b="1" i="1" u="none" strike="noStrike" kern="10" cap="none" spc="0" normalizeH="0" baseline="0" noProof="0" smtClean="0">
                <a:ln w="9525">
                  <a:solidFill>
                    <a:srgbClr val="000000"/>
                  </a:solidFill>
                  <a:round/>
                  <a:headEnd/>
                  <a:tailEnd/>
                </a:ln>
                <a:solidFill>
                  <a:srgbClr val="FF3300"/>
                </a:solidFill>
                <a:effectLst>
                  <a:outerShdw dist="35921" dir="2700000" algn="ctr" rotWithShape="0">
                    <a:srgbClr val="808080">
                      <a:alpha val="79999"/>
                    </a:srgbClr>
                  </a:outerShdw>
                </a:effectLst>
                <a:uLnTx/>
                <a:uFillTx/>
                <a:latin typeface="Times New Roman"/>
                <a:cs typeface="Times New Roman"/>
              </a:rPr>
              <a:t>ĂN BẢN VÀ</a:t>
            </a:r>
            <a:r>
              <a:rPr kumimoji="0" lang="vi-VN" sz="3600" b="1" i="1" u="none" strike="noStrike" kern="10" cap="none" spc="0" normalizeH="0" noProof="0" smtClean="0">
                <a:ln w="9525">
                  <a:solidFill>
                    <a:srgbClr val="000000"/>
                  </a:solidFill>
                  <a:round/>
                  <a:headEnd/>
                  <a:tailEnd/>
                </a:ln>
                <a:solidFill>
                  <a:srgbClr val="FF3300"/>
                </a:solidFill>
                <a:effectLst>
                  <a:outerShdw dist="35921" dir="2700000" algn="ctr" rotWithShape="0">
                    <a:srgbClr val="808080">
                      <a:alpha val="79999"/>
                    </a:srgbClr>
                  </a:outerShdw>
                </a:effectLst>
                <a:uLnTx/>
                <a:uFillTx/>
                <a:latin typeface="Times New Roman"/>
                <a:cs typeface="Times New Roman"/>
              </a:rPr>
              <a:t> IN</a:t>
            </a:r>
            <a:endParaRPr kumimoji="0" lang="vi-VN" sz="3600" b="1" i="1" u="none" strike="noStrike" kern="10" cap="none" spc="0" normalizeH="0" baseline="0" noProof="0" smtClean="0">
              <a:ln w="9525">
                <a:solidFill>
                  <a:srgbClr val="000000"/>
                </a:solidFill>
                <a:round/>
                <a:headEnd/>
                <a:tailEnd/>
              </a:ln>
              <a:solidFill>
                <a:srgbClr val="FF3300"/>
              </a:solidFill>
              <a:effectLst>
                <a:outerShdw dist="35921" dir="2700000" algn="ctr" rotWithShape="0">
                  <a:srgbClr val="808080">
                    <a:alpha val="79999"/>
                  </a:srgbClr>
                </a:outerShdw>
              </a:effectLst>
              <a:uLnTx/>
              <a:uFillTx/>
              <a:latin typeface="Times New Roman"/>
              <a:cs typeface="Times New Roman"/>
            </a:endParaRPr>
          </a:p>
        </p:txBody>
      </p:sp>
      <p:pic>
        <p:nvPicPr>
          <p:cNvPr id="33" name="Picture 4" descr="33"/>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0" y="533400"/>
            <a:ext cx="9144000" cy="823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70106282"/>
      </p:ext>
    </p:extLst>
  </p:cSld>
  <p:clrMapOvr>
    <a:masterClrMapping/>
  </p:clrMapOvr>
  <mc:AlternateContent xmlns:mc="http://schemas.openxmlformats.org/markup-compatibility/2006" xmlns:p14="http://schemas.microsoft.com/office/powerpoint/2010/main">
    <mc:Choice Requires="p14">
      <p:transition spd="slow" p14:dur="2000" advTm="39886"/>
    </mc:Choice>
    <mc:Fallback xmlns="">
      <p:transition spd="slow" advTm="39886"/>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wipe(down)">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circle(in)">
                                      <p:cBhvr>
                                        <p:cTn id="17" dur="20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circle(in)">
                                      <p:cBhvr>
                                        <p:cTn id="22" dur="2000"/>
                                        <p:tgtEl>
                                          <p:spTgt spid="24"/>
                                        </p:tgtEl>
                                      </p:cBhvr>
                                    </p:animEffect>
                                  </p:childTnLst>
                                </p:cTn>
                              </p:par>
                              <p:par>
                                <p:cTn id="23" presetID="6" presetClass="entr" presetSubtype="16"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circle(in)">
                                      <p:cBhvr>
                                        <p:cTn id="25" dur="2000"/>
                                        <p:tgtEl>
                                          <p:spTgt spid="8"/>
                                        </p:tgtEl>
                                      </p:cBhvr>
                                    </p:animEffect>
                                  </p:childTnLst>
                                </p:cTn>
                              </p:par>
                            </p:childTnLst>
                          </p:cTn>
                        </p:par>
                      </p:childTnLst>
                    </p:cTn>
                  </p:par>
                  <p:par>
                    <p:cTn id="26" fill="hold">
                      <p:stCondLst>
                        <p:cond delay="indefinite"/>
                      </p:stCondLst>
                      <p:childTnLst>
                        <p:par>
                          <p:cTn id="27" fill="hold">
                            <p:stCondLst>
                              <p:cond delay="0"/>
                            </p:stCondLst>
                            <p:childTnLst>
                              <p:par>
                                <p:cTn id="28" presetID="6" presetClass="entr" presetSubtype="16" fill="hold" nodeType="clickEffect">
                                  <p:stCondLst>
                                    <p:cond delay="0"/>
                                  </p:stCondLst>
                                  <p:childTnLst>
                                    <p:set>
                                      <p:cBhvr>
                                        <p:cTn id="29" dur="1" fill="hold">
                                          <p:stCondLst>
                                            <p:cond delay="0"/>
                                          </p:stCondLst>
                                        </p:cTn>
                                        <p:tgtEl>
                                          <p:spTgt spid="26"/>
                                        </p:tgtEl>
                                        <p:attrNameLst>
                                          <p:attrName>style.visibility</p:attrName>
                                        </p:attrNameLst>
                                      </p:cBhvr>
                                      <p:to>
                                        <p:strVal val="visible"/>
                                      </p:to>
                                    </p:set>
                                    <p:animEffect transition="in" filter="circle(in)">
                                      <p:cBhvr>
                                        <p:cTn id="30" dur="2000"/>
                                        <p:tgtEl>
                                          <p:spTgt spid="26"/>
                                        </p:tgtEl>
                                      </p:cBhvr>
                                    </p:animEffect>
                                  </p:childTnLst>
                                </p:cTn>
                              </p:par>
                              <p:par>
                                <p:cTn id="31" presetID="6" presetClass="entr" presetSubtype="16" fill="hold" grpId="0" nodeType="with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circle(in)">
                                      <p:cBhvr>
                                        <p:cTn id="33" dur="2000"/>
                                        <p:tgtEl>
                                          <p:spTgt spid="9"/>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nodeType="click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wipe(down)">
                                      <p:cBhvr>
                                        <p:cTn id="38" dur="500"/>
                                        <p:tgtEl>
                                          <p:spTgt spid="18"/>
                                        </p:tgtEl>
                                      </p:cBhvr>
                                    </p:animEffect>
                                  </p:childTnLst>
                                </p:cTn>
                              </p:par>
                              <p:par>
                                <p:cTn id="39" presetID="22" presetClass="entr" presetSubtype="4" fill="hold" grpId="0" nodeType="withEffect">
                                  <p:stCondLst>
                                    <p:cond delay="0"/>
                                  </p:stCondLst>
                                  <p:childTnLst>
                                    <p:set>
                                      <p:cBhvr>
                                        <p:cTn id="40" dur="1" fill="hold">
                                          <p:stCondLst>
                                            <p:cond delay="0"/>
                                          </p:stCondLst>
                                        </p:cTn>
                                        <p:tgtEl>
                                          <p:spTgt spid="7"/>
                                        </p:tgtEl>
                                        <p:attrNameLst>
                                          <p:attrName>style.visibility</p:attrName>
                                        </p:attrNameLst>
                                      </p:cBhvr>
                                      <p:to>
                                        <p:strVal val="visible"/>
                                      </p:to>
                                    </p:set>
                                    <p:animEffect transition="in" filter="wipe(down)">
                                      <p:cBhvr>
                                        <p:cTn id="41" dur="500"/>
                                        <p:tgtEl>
                                          <p:spTgt spid="7"/>
                                        </p:tgtEl>
                                      </p:cBhvr>
                                    </p:animEffect>
                                  </p:childTnLst>
                                </p:cTn>
                              </p:par>
                            </p:childTnLst>
                          </p:cTn>
                        </p:par>
                      </p:childTnLst>
                    </p:cTn>
                  </p:par>
                  <p:par>
                    <p:cTn id="42" fill="hold">
                      <p:stCondLst>
                        <p:cond delay="indefinite"/>
                      </p:stCondLst>
                      <p:childTnLst>
                        <p:par>
                          <p:cTn id="43" fill="hold">
                            <p:stCondLst>
                              <p:cond delay="0"/>
                            </p:stCondLst>
                            <p:childTnLst>
                              <p:par>
                                <p:cTn id="44" presetID="6" presetClass="entr" presetSubtype="16" fill="hold" nodeType="clickEffect">
                                  <p:stCondLst>
                                    <p:cond delay="0"/>
                                  </p:stCondLst>
                                  <p:childTnLst>
                                    <p:set>
                                      <p:cBhvr>
                                        <p:cTn id="45" dur="1" fill="hold">
                                          <p:stCondLst>
                                            <p:cond delay="0"/>
                                          </p:stCondLst>
                                        </p:cTn>
                                        <p:tgtEl>
                                          <p:spTgt spid="28"/>
                                        </p:tgtEl>
                                        <p:attrNameLst>
                                          <p:attrName>style.visibility</p:attrName>
                                        </p:attrNameLst>
                                      </p:cBhvr>
                                      <p:to>
                                        <p:strVal val="visible"/>
                                      </p:to>
                                    </p:set>
                                    <p:animEffect transition="in" filter="circle(in)">
                                      <p:cBhvr>
                                        <p:cTn id="46" dur="2000"/>
                                        <p:tgtEl>
                                          <p:spTgt spid="28"/>
                                        </p:tgtEl>
                                      </p:cBhvr>
                                    </p:animEffect>
                                  </p:childTnLst>
                                </p:cTn>
                              </p:par>
                              <p:par>
                                <p:cTn id="47" presetID="6" presetClass="entr" presetSubtype="16" fill="hold" grpId="0" nodeType="with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circle(in)">
                                      <p:cBhvr>
                                        <p:cTn id="49" dur="2000"/>
                                        <p:tgtEl>
                                          <p:spTgt spid="10"/>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4" fill="hold" nodeType="clickEffect">
                                  <p:stCondLst>
                                    <p:cond delay="0"/>
                                  </p:stCondLst>
                                  <p:childTnLst>
                                    <p:set>
                                      <p:cBhvr>
                                        <p:cTn id="53" dur="1" fill="hold">
                                          <p:stCondLst>
                                            <p:cond delay="0"/>
                                          </p:stCondLst>
                                        </p:cTn>
                                        <p:tgtEl>
                                          <p:spTgt spid="14"/>
                                        </p:tgtEl>
                                        <p:attrNameLst>
                                          <p:attrName>style.visibility</p:attrName>
                                        </p:attrNameLst>
                                      </p:cBhvr>
                                      <p:to>
                                        <p:strVal val="visible"/>
                                      </p:to>
                                    </p:set>
                                    <p:animEffect transition="in" filter="wipe(down)">
                                      <p:cBhvr>
                                        <p:cTn id="54" dur="500"/>
                                        <p:tgtEl>
                                          <p:spTgt spid="14"/>
                                        </p:tgtEl>
                                      </p:cBhvr>
                                    </p:animEffect>
                                  </p:childTnLst>
                                </p:cTn>
                              </p:par>
                              <p:par>
                                <p:cTn id="55" presetID="22" presetClass="entr" presetSubtype="4" fill="hold" nodeType="withEffect">
                                  <p:stCondLst>
                                    <p:cond delay="0"/>
                                  </p:stCondLst>
                                  <p:childTnLst>
                                    <p:set>
                                      <p:cBhvr>
                                        <p:cTn id="56" dur="1" fill="hold">
                                          <p:stCondLst>
                                            <p:cond delay="0"/>
                                          </p:stCondLst>
                                        </p:cTn>
                                        <p:tgtEl>
                                          <p:spTgt spid="36"/>
                                        </p:tgtEl>
                                        <p:attrNameLst>
                                          <p:attrName>style.visibility</p:attrName>
                                        </p:attrNameLst>
                                      </p:cBhvr>
                                      <p:to>
                                        <p:strVal val="visible"/>
                                      </p:to>
                                    </p:set>
                                    <p:animEffect transition="in" filter="wipe(down)">
                                      <p:cBhvr>
                                        <p:cTn id="57" dur="500"/>
                                        <p:tgtEl>
                                          <p:spTgt spid="36"/>
                                        </p:tgtEl>
                                      </p:cBhvr>
                                    </p:animEffect>
                                  </p:childTnLst>
                                </p:cTn>
                              </p:par>
                            </p:childTnLst>
                          </p:cTn>
                        </p:par>
                        <p:par>
                          <p:cTn id="58" fill="hold">
                            <p:stCondLst>
                              <p:cond delay="500"/>
                            </p:stCondLst>
                            <p:childTnLst>
                              <p:par>
                                <p:cTn id="59" presetID="22" presetClass="entr" presetSubtype="4" fill="hold" grpId="0" nodeType="afterEffect">
                                  <p:stCondLst>
                                    <p:cond delay="0"/>
                                  </p:stCondLst>
                                  <p:childTnLst>
                                    <p:set>
                                      <p:cBhvr>
                                        <p:cTn id="60" dur="1" fill="hold">
                                          <p:stCondLst>
                                            <p:cond delay="0"/>
                                          </p:stCondLst>
                                        </p:cTn>
                                        <p:tgtEl>
                                          <p:spTgt spid="41"/>
                                        </p:tgtEl>
                                        <p:attrNameLst>
                                          <p:attrName>style.visibility</p:attrName>
                                        </p:attrNameLst>
                                      </p:cBhvr>
                                      <p:to>
                                        <p:strVal val="visible"/>
                                      </p:to>
                                    </p:set>
                                    <p:animEffect transition="in" filter="wipe(down)">
                                      <p:cBhvr>
                                        <p:cTn id="61" dur="500"/>
                                        <p:tgtEl>
                                          <p:spTgt spid="41"/>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4" fill="hold" nodeType="clickEffect">
                                  <p:stCondLst>
                                    <p:cond delay="0"/>
                                  </p:stCondLst>
                                  <p:childTnLst>
                                    <p:set>
                                      <p:cBhvr>
                                        <p:cTn id="65" dur="1" fill="hold">
                                          <p:stCondLst>
                                            <p:cond delay="0"/>
                                          </p:stCondLst>
                                        </p:cTn>
                                        <p:tgtEl>
                                          <p:spTgt spid="13"/>
                                        </p:tgtEl>
                                        <p:attrNameLst>
                                          <p:attrName>style.visibility</p:attrName>
                                        </p:attrNameLst>
                                      </p:cBhvr>
                                      <p:to>
                                        <p:strVal val="visible"/>
                                      </p:to>
                                    </p:set>
                                    <p:animEffect transition="in" filter="wipe(down)">
                                      <p:cBhvr>
                                        <p:cTn id="66" dur="500"/>
                                        <p:tgtEl>
                                          <p:spTgt spid="13"/>
                                        </p:tgtEl>
                                      </p:cBhvr>
                                    </p:animEffect>
                                  </p:childTnLst>
                                </p:cTn>
                              </p:par>
                              <p:par>
                                <p:cTn id="67" presetID="22" presetClass="entr" presetSubtype="4" fill="hold" nodeType="withEffect">
                                  <p:stCondLst>
                                    <p:cond delay="0"/>
                                  </p:stCondLst>
                                  <p:childTnLst>
                                    <p:set>
                                      <p:cBhvr>
                                        <p:cTn id="68" dur="1" fill="hold">
                                          <p:stCondLst>
                                            <p:cond delay="0"/>
                                          </p:stCondLst>
                                        </p:cTn>
                                        <p:tgtEl>
                                          <p:spTgt spid="38"/>
                                        </p:tgtEl>
                                        <p:attrNameLst>
                                          <p:attrName>style.visibility</p:attrName>
                                        </p:attrNameLst>
                                      </p:cBhvr>
                                      <p:to>
                                        <p:strVal val="visible"/>
                                      </p:to>
                                    </p:set>
                                    <p:animEffect transition="in" filter="wipe(down)">
                                      <p:cBhvr>
                                        <p:cTn id="69" dur="500"/>
                                        <p:tgtEl>
                                          <p:spTgt spid="38"/>
                                        </p:tgtEl>
                                      </p:cBhvr>
                                    </p:animEffect>
                                  </p:childTnLst>
                                </p:cTn>
                              </p:par>
                              <p:par>
                                <p:cTn id="70" presetID="22" presetClass="entr" presetSubtype="4" fill="hold" grpId="0" nodeType="withEffect">
                                  <p:stCondLst>
                                    <p:cond delay="0"/>
                                  </p:stCondLst>
                                  <p:childTnLst>
                                    <p:set>
                                      <p:cBhvr>
                                        <p:cTn id="71" dur="1" fill="hold">
                                          <p:stCondLst>
                                            <p:cond delay="0"/>
                                          </p:stCondLst>
                                        </p:cTn>
                                        <p:tgtEl>
                                          <p:spTgt spid="42"/>
                                        </p:tgtEl>
                                        <p:attrNameLst>
                                          <p:attrName>style.visibility</p:attrName>
                                        </p:attrNameLst>
                                      </p:cBhvr>
                                      <p:to>
                                        <p:strVal val="visible"/>
                                      </p:to>
                                    </p:set>
                                    <p:animEffect transition="in" filter="wipe(down)">
                                      <p:cBhvr>
                                        <p:cTn id="72" dur="500"/>
                                        <p:tgtEl>
                                          <p:spTgt spid="42"/>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4" fill="hold" nodeType="clickEffect">
                                  <p:stCondLst>
                                    <p:cond delay="0"/>
                                  </p:stCondLst>
                                  <p:childTnLst>
                                    <p:set>
                                      <p:cBhvr>
                                        <p:cTn id="76" dur="1" fill="hold">
                                          <p:stCondLst>
                                            <p:cond delay="0"/>
                                          </p:stCondLst>
                                        </p:cTn>
                                        <p:tgtEl>
                                          <p:spTgt spid="12"/>
                                        </p:tgtEl>
                                        <p:attrNameLst>
                                          <p:attrName>style.visibility</p:attrName>
                                        </p:attrNameLst>
                                      </p:cBhvr>
                                      <p:to>
                                        <p:strVal val="visible"/>
                                      </p:to>
                                    </p:set>
                                    <p:animEffect transition="in" filter="wipe(down)">
                                      <p:cBhvr>
                                        <p:cTn id="77" dur="500"/>
                                        <p:tgtEl>
                                          <p:spTgt spid="12"/>
                                        </p:tgtEl>
                                      </p:cBhvr>
                                    </p:animEffect>
                                  </p:childTnLst>
                                </p:cTn>
                              </p:par>
                              <p:par>
                                <p:cTn id="78" presetID="22" presetClass="entr" presetSubtype="4" fill="hold" nodeType="withEffect">
                                  <p:stCondLst>
                                    <p:cond delay="0"/>
                                  </p:stCondLst>
                                  <p:childTnLst>
                                    <p:set>
                                      <p:cBhvr>
                                        <p:cTn id="79" dur="1" fill="hold">
                                          <p:stCondLst>
                                            <p:cond delay="0"/>
                                          </p:stCondLst>
                                        </p:cTn>
                                        <p:tgtEl>
                                          <p:spTgt spid="40"/>
                                        </p:tgtEl>
                                        <p:attrNameLst>
                                          <p:attrName>style.visibility</p:attrName>
                                        </p:attrNameLst>
                                      </p:cBhvr>
                                      <p:to>
                                        <p:strVal val="visible"/>
                                      </p:to>
                                    </p:set>
                                    <p:animEffect transition="in" filter="wipe(down)">
                                      <p:cBhvr>
                                        <p:cTn id="80" dur="500"/>
                                        <p:tgtEl>
                                          <p:spTgt spid="40"/>
                                        </p:tgtEl>
                                      </p:cBhvr>
                                    </p:animEffect>
                                  </p:childTnLst>
                                </p:cTn>
                              </p:par>
                              <p:par>
                                <p:cTn id="81" presetID="22" presetClass="entr" presetSubtype="4" fill="hold" grpId="0" nodeType="with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wipe(down)">
                                      <p:cBhvr>
                                        <p:cTn id="83" dur="500"/>
                                        <p:tgtEl>
                                          <p:spTgt spid="43"/>
                                        </p:tgtEl>
                                      </p:cBhvr>
                                    </p:animEffect>
                                  </p:childTnLst>
                                </p:cTn>
                              </p:par>
                            </p:childTnLst>
                          </p:cTn>
                        </p:par>
                      </p:childTnLst>
                    </p:cTn>
                  </p:par>
                  <p:par>
                    <p:cTn id="84" fill="hold">
                      <p:stCondLst>
                        <p:cond delay="indefinite"/>
                      </p:stCondLst>
                      <p:childTnLst>
                        <p:par>
                          <p:cTn id="85" fill="hold">
                            <p:stCondLst>
                              <p:cond delay="0"/>
                            </p:stCondLst>
                            <p:childTnLst>
                              <p:par>
                                <p:cTn id="86" presetID="22" presetClass="entr" presetSubtype="4" fill="hold" nodeType="clickEffect">
                                  <p:stCondLst>
                                    <p:cond delay="0"/>
                                  </p:stCondLst>
                                  <p:childTnLst>
                                    <p:set>
                                      <p:cBhvr>
                                        <p:cTn id="87" dur="1" fill="hold">
                                          <p:stCondLst>
                                            <p:cond delay="0"/>
                                          </p:stCondLst>
                                        </p:cTn>
                                        <p:tgtEl>
                                          <p:spTgt spid="30"/>
                                        </p:tgtEl>
                                        <p:attrNameLst>
                                          <p:attrName>style.visibility</p:attrName>
                                        </p:attrNameLst>
                                      </p:cBhvr>
                                      <p:to>
                                        <p:strVal val="visible"/>
                                      </p:to>
                                    </p:set>
                                    <p:animEffect transition="in" filter="wipe(down)">
                                      <p:cBhvr>
                                        <p:cTn id="88" dur="500"/>
                                        <p:tgtEl>
                                          <p:spTgt spid="30"/>
                                        </p:tgtEl>
                                      </p:cBhvr>
                                    </p:animEffect>
                                  </p:childTnLst>
                                </p:cTn>
                              </p:par>
                              <p:par>
                                <p:cTn id="89" presetID="22" presetClass="entr" presetSubtype="4" fill="hold" grpId="0" nodeType="withEffect">
                                  <p:stCondLst>
                                    <p:cond delay="0"/>
                                  </p:stCondLst>
                                  <p:childTnLst>
                                    <p:set>
                                      <p:cBhvr>
                                        <p:cTn id="90" dur="1" fill="hold">
                                          <p:stCondLst>
                                            <p:cond delay="0"/>
                                          </p:stCondLst>
                                        </p:cTn>
                                        <p:tgtEl>
                                          <p:spTgt spid="29"/>
                                        </p:tgtEl>
                                        <p:attrNameLst>
                                          <p:attrName>style.visibility</p:attrName>
                                        </p:attrNameLst>
                                      </p:cBhvr>
                                      <p:to>
                                        <p:strVal val="visible"/>
                                      </p:to>
                                    </p:set>
                                    <p:animEffect transition="in" filter="wipe(down)">
                                      <p:cBhvr>
                                        <p:cTn id="91" dur="500"/>
                                        <p:tgtEl>
                                          <p:spTgt spid="29"/>
                                        </p:tgtEl>
                                      </p:cBhvr>
                                    </p:animEffect>
                                  </p:childTnLst>
                                </p:cTn>
                              </p:par>
                              <p:par>
                                <p:cTn id="92" presetID="22" presetClass="entr" presetSubtype="4" fill="hold" nodeType="withEffect">
                                  <p:stCondLst>
                                    <p:cond delay="0"/>
                                  </p:stCondLst>
                                  <p:childTnLst>
                                    <p:set>
                                      <p:cBhvr>
                                        <p:cTn id="93" dur="1" fill="hold">
                                          <p:stCondLst>
                                            <p:cond delay="0"/>
                                          </p:stCondLst>
                                        </p:cTn>
                                        <p:tgtEl>
                                          <p:spTgt spid="34"/>
                                        </p:tgtEl>
                                        <p:attrNameLst>
                                          <p:attrName>style.visibility</p:attrName>
                                        </p:attrNameLst>
                                      </p:cBhvr>
                                      <p:to>
                                        <p:strVal val="visible"/>
                                      </p:to>
                                    </p:set>
                                    <p:animEffect transition="in" filter="wipe(down)">
                                      <p:cBhvr>
                                        <p:cTn id="94" dur="500"/>
                                        <p:tgtEl>
                                          <p:spTgt spid="34"/>
                                        </p:tgtEl>
                                      </p:cBhvr>
                                    </p:animEffect>
                                  </p:childTnLst>
                                </p:cTn>
                              </p:par>
                            </p:childTnLst>
                          </p:cTn>
                        </p:par>
                      </p:childTnLst>
                    </p:cTn>
                  </p:par>
                  <p:par>
                    <p:cTn id="95" fill="hold">
                      <p:stCondLst>
                        <p:cond delay="indefinite"/>
                      </p:stCondLst>
                      <p:childTnLst>
                        <p:par>
                          <p:cTn id="96" fill="hold">
                            <p:stCondLst>
                              <p:cond delay="0"/>
                            </p:stCondLst>
                            <p:childTnLst>
                              <p:par>
                                <p:cTn id="97" presetID="16" presetClass="entr" presetSubtype="21" fill="hold" nodeType="clickEffect">
                                  <p:stCondLst>
                                    <p:cond delay="0"/>
                                  </p:stCondLst>
                                  <p:childTnLst>
                                    <p:set>
                                      <p:cBhvr>
                                        <p:cTn id="98" dur="1" fill="hold">
                                          <p:stCondLst>
                                            <p:cond delay="0"/>
                                          </p:stCondLst>
                                        </p:cTn>
                                        <p:tgtEl>
                                          <p:spTgt spid="5122"/>
                                        </p:tgtEl>
                                        <p:attrNameLst>
                                          <p:attrName>style.visibility</p:attrName>
                                        </p:attrNameLst>
                                      </p:cBhvr>
                                      <p:to>
                                        <p:strVal val="visible"/>
                                      </p:to>
                                    </p:set>
                                    <p:animEffect transition="in" filter="barn(inVertical)">
                                      <p:cBhvr>
                                        <p:cTn id="99" dur="5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7" grpId="0" animBg="1"/>
      <p:bldP spid="8" grpId="0" animBg="1"/>
      <p:bldP spid="9" grpId="0" animBg="1"/>
      <p:bldP spid="10" grpId="0" animBg="1"/>
      <p:bldP spid="41" grpId="0" animBg="1"/>
      <p:bldP spid="42" grpId="0" animBg="1"/>
      <p:bldP spid="43" grpId="0" animBg="1"/>
      <p:bldP spid="29" grpId="0" animBg="1"/>
    </p:bld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endParaRPr lang="en-US"/>
          </a:p>
        </p:txBody>
      </p:sp>
      <p:sp>
        <p:nvSpPr>
          <p:cNvPr id="32771" name="Content Placeholder 2"/>
          <p:cNvSpPr>
            <a:spLocks noGrp="1"/>
          </p:cNvSpPr>
          <p:nvPr>
            <p:ph sz="quarter" idx="13"/>
          </p:nvPr>
        </p:nvSpPr>
        <p:spPr>
          <a:xfrm>
            <a:off x="1143000" y="731838"/>
            <a:ext cx="6400800" cy="3475037"/>
          </a:xfrm>
        </p:spPr>
        <p:txBody>
          <a:bodyPr/>
          <a:lstStyle/>
          <a:p>
            <a:endParaRPr lang="vi-VN" altLang="vi-VN" smtClean="0">
              <a:latin typeface="Trebuchet MS" panose="020B0603020202020204" pitchFamily="34" charset="0"/>
            </a:endParaRPr>
          </a:p>
        </p:txBody>
      </p:sp>
      <p:sp>
        <p:nvSpPr>
          <p:cNvPr id="32772" name="AutoShape 2"/>
          <p:cNvSpPr>
            <a:spLocks noChangeArrowheads="1"/>
          </p:cNvSpPr>
          <p:nvPr/>
        </p:nvSpPr>
        <p:spPr bwMode="auto">
          <a:xfrm>
            <a:off x="304800" y="228600"/>
            <a:ext cx="8534400" cy="6388100"/>
          </a:xfrm>
          <a:prstGeom prst="roundRect">
            <a:avLst>
              <a:gd name="adj" fmla="val 16667"/>
            </a:avLst>
          </a:prstGeom>
          <a:solidFill>
            <a:schemeClr val="bg1"/>
          </a:solidFill>
          <a:ln w="57150" cmpd="thinThick">
            <a:solidFill>
              <a:srgbClr val="CC0000"/>
            </a:solidFill>
            <a:round/>
            <a:headEnd/>
            <a:tailEnd/>
          </a:ln>
        </p:spPr>
        <p:txBody>
          <a:bodyPr wrap="none" anchor="ctr"/>
          <a:lstStyle>
            <a:lvl1pPr>
              <a:defRPr>
                <a:solidFill>
                  <a:schemeClr val="tx1"/>
                </a:solidFill>
                <a:latin typeface="Trebuchet MS" panose="020B0603020202020204" pitchFamily="34" charset="0"/>
                <a:cs typeface="Arial" panose="020B0604020202020204" pitchFamily="34" charset="0"/>
              </a:defRPr>
            </a:lvl1pPr>
            <a:lvl2pPr marL="742950" indent="-285750">
              <a:defRPr>
                <a:solidFill>
                  <a:schemeClr val="tx1"/>
                </a:solidFill>
                <a:latin typeface="Trebuchet MS" panose="020B0603020202020204" pitchFamily="34" charset="0"/>
                <a:cs typeface="Arial" panose="020B0604020202020204" pitchFamily="34" charset="0"/>
              </a:defRPr>
            </a:lvl2pPr>
            <a:lvl3pPr marL="1143000" indent="-228600">
              <a:defRPr>
                <a:solidFill>
                  <a:schemeClr val="tx1"/>
                </a:solidFill>
                <a:latin typeface="Trebuchet MS" panose="020B0603020202020204" pitchFamily="34" charset="0"/>
                <a:cs typeface="Arial" panose="020B0604020202020204" pitchFamily="34" charset="0"/>
              </a:defRPr>
            </a:lvl3pPr>
            <a:lvl4pPr marL="1600200" indent="-228600">
              <a:defRPr>
                <a:solidFill>
                  <a:schemeClr val="tx1"/>
                </a:solidFill>
                <a:latin typeface="Trebuchet MS" panose="020B0603020202020204" pitchFamily="34" charset="0"/>
                <a:cs typeface="Arial" panose="020B0604020202020204" pitchFamily="34" charset="0"/>
              </a:defRPr>
            </a:lvl4pPr>
            <a:lvl5pPr marL="2057400" indent="-228600">
              <a:defRPr>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9pPr>
          </a:lstStyle>
          <a:p>
            <a:pPr eaLnBrk="1" hangingPunct="1"/>
            <a:endParaRPr lang="vi-VN" altLang="vi-VN"/>
          </a:p>
        </p:txBody>
      </p:sp>
      <p:pic>
        <p:nvPicPr>
          <p:cNvPr id="32774" name="Picture 4" descr="33"/>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42900" y="1447800"/>
            <a:ext cx="8458200"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ounded Rectangle 11"/>
          <p:cNvSpPr/>
          <p:nvPr/>
        </p:nvSpPr>
        <p:spPr>
          <a:xfrm>
            <a:off x="3352800" y="533400"/>
            <a:ext cx="2322682" cy="685800"/>
          </a:xfrm>
          <a:prstGeom prst="roundRect">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3600" b="1" dirty="0" err="1">
                <a:latin typeface="Times New Roman" pitchFamily="18" charset="0"/>
                <a:cs typeface="Times New Roman" pitchFamily="18" charset="0"/>
              </a:rPr>
              <a:t>Câu</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hỏi</a:t>
            </a:r>
            <a:r>
              <a:rPr lang="en-US" sz="3600" b="1" dirty="0">
                <a:latin typeface="Times New Roman" pitchFamily="18" charset="0"/>
                <a:cs typeface="Times New Roman" pitchFamily="18" charset="0"/>
              </a:rPr>
              <a:t> 1</a:t>
            </a:r>
          </a:p>
        </p:txBody>
      </p:sp>
      <p:sp>
        <p:nvSpPr>
          <p:cNvPr id="13" name="Text Box 19"/>
          <p:cNvSpPr txBox="1">
            <a:spLocks noChangeArrowheads="1"/>
          </p:cNvSpPr>
          <p:nvPr/>
        </p:nvSpPr>
        <p:spPr bwMode="auto">
          <a:xfrm>
            <a:off x="1219200" y="4191000"/>
            <a:ext cx="928688" cy="369888"/>
          </a:xfrm>
          <a:prstGeom prst="rect">
            <a:avLst/>
          </a:prstGeom>
          <a:solidFill>
            <a:srgbClr val="FFCC66"/>
          </a:solidFill>
          <a:ln w="38100">
            <a:miter lim="800000"/>
            <a:headEnd/>
            <a:tailEnd/>
          </a:ln>
          <a:effectLst/>
          <a:scene3d>
            <a:camera prst="legacyObliqueTopRight"/>
            <a:lightRig rig="legacyFlat3" dir="b"/>
          </a:scene3d>
          <a:sp3d extrusionH="125400" prstMaterial="legacyMatte">
            <a:bevelT w="13500" h="13500" prst="angle"/>
            <a:bevelB w="13500" h="13500" prst="angle"/>
            <a:extrusionClr>
              <a:srgbClr val="FFCC66"/>
            </a:extrusionClr>
          </a:sp3d>
          <a:extLst/>
        </p:spPr>
        <p:txBody>
          <a:bodyPr wrap="none">
            <a:spAutoFit/>
            <a:flatTx/>
          </a:bodyPr>
          <a:lstStyle/>
          <a:p>
            <a:pPr eaLnBrk="1" hangingPunct="1">
              <a:defRPr/>
            </a:pPr>
            <a:r>
              <a:rPr lang="en-US" dirty="0" err="1">
                <a:effectLst>
                  <a:outerShdw blurRad="38100" dist="38100" dir="2700000" algn="tl">
                    <a:srgbClr val="FFFFFF"/>
                  </a:outerShdw>
                </a:effectLst>
                <a:latin typeface=".VnArial" pitchFamily="34" charset="0"/>
                <a:cs typeface="Arial" charset="0"/>
              </a:rPr>
              <a:t>Đ¸p</a:t>
            </a:r>
            <a:r>
              <a:rPr lang="en-US" dirty="0">
                <a:effectLst>
                  <a:outerShdw blurRad="38100" dist="38100" dir="2700000" algn="tl">
                    <a:srgbClr val="FFFFFF"/>
                  </a:outerShdw>
                </a:effectLst>
                <a:latin typeface=".VnArial" pitchFamily="34" charset="0"/>
                <a:cs typeface="Arial" charset="0"/>
              </a:rPr>
              <a:t> ¸n</a:t>
            </a:r>
          </a:p>
        </p:txBody>
      </p:sp>
      <p:sp>
        <p:nvSpPr>
          <p:cNvPr id="18" name="Text Box 16"/>
          <p:cNvSpPr txBox="1">
            <a:spLocks noChangeArrowheads="1"/>
          </p:cNvSpPr>
          <p:nvPr/>
        </p:nvSpPr>
        <p:spPr bwMode="auto">
          <a:xfrm>
            <a:off x="609600" y="1600200"/>
            <a:ext cx="80010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rebuchet MS" panose="020B0603020202020204" pitchFamily="34" charset="0"/>
                <a:cs typeface="Arial" panose="020B0604020202020204" pitchFamily="34" charset="0"/>
              </a:defRPr>
            </a:lvl1pPr>
            <a:lvl2pPr marL="742950" indent="-285750">
              <a:defRPr>
                <a:solidFill>
                  <a:schemeClr val="tx1"/>
                </a:solidFill>
                <a:latin typeface="Trebuchet MS" panose="020B0603020202020204" pitchFamily="34" charset="0"/>
                <a:cs typeface="Arial" panose="020B0604020202020204" pitchFamily="34" charset="0"/>
              </a:defRPr>
            </a:lvl2pPr>
            <a:lvl3pPr marL="1143000" indent="-228600">
              <a:defRPr>
                <a:solidFill>
                  <a:schemeClr val="tx1"/>
                </a:solidFill>
                <a:latin typeface="Trebuchet MS" panose="020B0603020202020204" pitchFamily="34" charset="0"/>
                <a:cs typeface="Arial" panose="020B0604020202020204" pitchFamily="34" charset="0"/>
              </a:defRPr>
            </a:lvl3pPr>
            <a:lvl4pPr marL="1600200" indent="-228600">
              <a:defRPr>
                <a:solidFill>
                  <a:schemeClr val="tx1"/>
                </a:solidFill>
                <a:latin typeface="Trebuchet MS" panose="020B0603020202020204" pitchFamily="34" charset="0"/>
                <a:cs typeface="Arial" panose="020B0604020202020204" pitchFamily="34" charset="0"/>
              </a:defRPr>
            </a:lvl4pPr>
            <a:lvl5pPr marL="2057400" indent="-228600">
              <a:defRPr>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9pPr>
          </a:lstStyle>
          <a:p>
            <a:pPr algn="just" eaLnBrk="1" hangingPunct="1">
              <a:spcBef>
                <a:spcPct val="50000"/>
              </a:spcBef>
            </a:pPr>
            <a:r>
              <a:rPr lang="en-US" altLang="vi-VN" sz="3200" b="1" dirty="0" err="1" smtClean="0">
                <a:solidFill>
                  <a:srgbClr val="FF0000"/>
                </a:solidFill>
                <a:latin typeface="Times New Roman" panose="02020603050405020304" pitchFamily="18" charset="0"/>
              </a:rPr>
              <a:t>Để</a:t>
            </a:r>
            <a:r>
              <a:rPr lang="en-US" altLang="vi-VN" sz="3200" b="1" dirty="0" smtClean="0">
                <a:solidFill>
                  <a:srgbClr val="FF0000"/>
                </a:solidFill>
                <a:latin typeface="Times New Roman" panose="02020603050405020304" pitchFamily="18" charset="0"/>
              </a:rPr>
              <a:t> </a:t>
            </a:r>
            <a:r>
              <a:rPr lang="en-US" altLang="vi-VN" sz="3200" b="1" dirty="0" err="1">
                <a:solidFill>
                  <a:srgbClr val="FF0000"/>
                </a:solidFill>
                <a:latin typeface="Times New Roman" panose="02020603050405020304" pitchFamily="18" charset="0"/>
              </a:rPr>
              <a:t>chọn</a:t>
            </a:r>
            <a:r>
              <a:rPr lang="en-US" altLang="vi-VN" sz="3200" b="1" dirty="0">
                <a:solidFill>
                  <a:srgbClr val="FF0000"/>
                </a:solidFill>
                <a:latin typeface="Times New Roman" panose="02020603050405020304" pitchFamily="18" charset="0"/>
              </a:rPr>
              <a:t> </a:t>
            </a:r>
            <a:r>
              <a:rPr lang="en-US" altLang="vi-VN" sz="3200" b="1" dirty="0" err="1">
                <a:solidFill>
                  <a:srgbClr val="FF0000"/>
                </a:solidFill>
                <a:latin typeface="Times New Roman" panose="02020603050405020304" pitchFamily="18" charset="0"/>
              </a:rPr>
              <a:t>hướng</a:t>
            </a:r>
            <a:r>
              <a:rPr lang="en-US" altLang="vi-VN" sz="3200" b="1" dirty="0">
                <a:solidFill>
                  <a:srgbClr val="FF0000"/>
                </a:solidFill>
                <a:latin typeface="Times New Roman" panose="02020603050405020304" pitchFamily="18" charset="0"/>
              </a:rPr>
              <a:t> </a:t>
            </a:r>
            <a:r>
              <a:rPr lang="en-US" altLang="vi-VN" sz="3200" b="1" dirty="0" err="1">
                <a:solidFill>
                  <a:srgbClr val="FF0000"/>
                </a:solidFill>
                <a:latin typeface="Times New Roman" panose="02020603050405020304" pitchFamily="18" charset="0"/>
              </a:rPr>
              <a:t>trang</a:t>
            </a:r>
            <a:r>
              <a:rPr lang="en-US" altLang="vi-VN" sz="3200" b="1" dirty="0">
                <a:solidFill>
                  <a:srgbClr val="FF0000"/>
                </a:solidFill>
                <a:latin typeface="Times New Roman" panose="02020603050405020304" pitchFamily="18" charset="0"/>
              </a:rPr>
              <a:t> </a:t>
            </a:r>
            <a:r>
              <a:rPr lang="en-US" altLang="vi-VN" sz="3200" b="1" dirty="0" err="1">
                <a:solidFill>
                  <a:srgbClr val="FF0000"/>
                </a:solidFill>
                <a:latin typeface="Times New Roman" panose="02020603050405020304" pitchFamily="18" charset="0"/>
              </a:rPr>
              <a:t>và</a:t>
            </a:r>
            <a:r>
              <a:rPr lang="en-US" altLang="vi-VN" sz="3200" b="1" dirty="0">
                <a:solidFill>
                  <a:srgbClr val="FF0000"/>
                </a:solidFill>
                <a:latin typeface="Times New Roman" panose="02020603050405020304" pitchFamily="18" charset="0"/>
              </a:rPr>
              <a:t> </a:t>
            </a:r>
            <a:r>
              <a:rPr lang="en-US" altLang="vi-VN" sz="3200" b="1" dirty="0" err="1">
                <a:solidFill>
                  <a:srgbClr val="FF0000"/>
                </a:solidFill>
                <a:latin typeface="Times New Roman" panose="02020603050405020304" pitchFamily="18" charset="0"/>
              </a:rPr>
              <a:t>đặt</a:t>
            </a:r>
            <a:r>
              <a:rPr lang="en-US" altLang="vi-VN" sz="3200" b="1" dirty="0">
                <a:solidFill>
                  <a:srgbClr val="FF0000"/>
                </a:solidFill>
                <a:latin typeface="Times New Roman" panose="02020603050405020304" pitchFamily="18" charset="0"/>
              </a:rPr>
              <a:t> </a:t>
            </a:r>
            <a:r>
              <a:rPr lang="en-US" altLang="vi-VN" sz="3200" b="1" dirty="0" err="1">
                <a:solidFill>
                  <a:srgbClr val="FF0000"/>
                </a:solidFill>
                <a:latin typeface="Times New Roman" panose="02020603050405020304" pitchFamily="18" charset="0"/>
              </a:rPr>
              <a:t>lề</a:t>
            </a:r>
            <a:r>
              <a:rPr lang="en-US" altLang="vi-VN" sz="3200" b="1" dirty="0">
                <a:solidFill>
                  <a:srgbClr val="FF0000"/>
                </a:solidFill>
                <a:latin typeface="Times New Roman" panose="02020603050405020304" pitchFamily="18" charset="0"/>
              </a:rPr>
              <a:t> </a:t>
            </a:r>
            <a:r>
              <a:rPr lang="en-US" altLang="vi-VN" sz="3200" b="1" dirty="0" err="1">
                <a:solidFill>
                  <a:srgbClr val="FF0000"/>
                </a:solidFill>
                <a:latin typeface="Times New Roman" panose="02020603050405020304" pitchFamily="18" charset="0"/>
              </a:rPr>
              <a:t>trang</a:t>
            </a:r>
            <a:r>
              <a:rPr lang="en-US" altLang="vi-VN" sz="3200" b="1" dirty="0">
                <a:solidFill>
                  <a:srgbClr val="FF0000"/>
                </a:solidFill>
                <a:latin typeface="Times New Roman" panose="02020603050405020304" pitchFamily="18" charset="0"/>
              </a:rPr>
              <a:t> ta </a:t>
            </a:r>
            <a:r>
              <a:rPr lang="en-US" altLang="vi-VN" sz="3200" b="1" dirty="0" err="1">
                <a:solidFill>
                  <a:srgbClr val="FF0000"/>
                </a:solidFill>
                <a:latin typeface="Times New Roman" panose="02020603050405020304" pitchFamily="18" charset="0"/>
              </a:rPr>
              <a:t>sử</a:t>
            </a:r>
            <a:r>
              <a:rPr lang="en-US" altLang="vi-VN" sz="3200" b="1" dirty="0">
                <a:solidFill>
                  <a:srgbClr val="FF0000"/>
                </a:solidFill>
                <a:latin typeface="Times New Roman" panose="02020603050405020304" pitchFamily="18" charset="0"/>
              </a:rPr>
              <a:t> </a:t>
            </a:r>
            <a:r>
              <a:rPr lang="en-US" altLang="vi-VN" sz="3200" b="1" dirty="0" err="1">
                <a:solidFill>
                  <a:srgbClr val="FF0000"/>
                </a:solidFill>
                <a:latin typeface="Times New Roman" panose="02020603050405020304" pitchFamily="18" charset="0"/>
              </a:rPr>
              <a:t>dụng</a:t>
            </a:r>
            <a:r>
              <a:rPr lang="en-US" altLang="vi-VN" sz="3200" b="1" dirty="0">
                <a:solidFill>
                  <a:srgbClr val="FF0000"/>
                </a:solidFill>
                <a:latin typeface="Times New Roman" panose="02020603050405020304" pitchFamily="18" charset="0"/>
              </a:rPr>
              <a:t> </a:t>
            </a:r>
            <a:r>
              <a:rPr lang="en-US" altLang="vi-VN" sz="3200" b="1" dirty="0" err="1">
                <a:solidFill>
                  <a:srgbClr val="FF0000"/>
                </a:solidFill>
                <a:latin typeface="Times New Roman" panose="02020603050405020304" pitchFamily="18" charset="0"/>
              </a:rPr>
              <a:t>các</a:t>
            </a:r>
            <a:r>
              <a:rPr lang="en-US" altLang="vi-VN" sz="3200" b="1" dirty="0">
                <a:solidFill>
                  <a:srgbClr val="FF0000"/>
                </a:solidFill>
                <a:latin typeface="Times New Roman" panose="02020603050405020304" pitchFamily="18" charset="0"/>
              </a:rPr>
              <a:t> </a:t>
            </a:r>
            <a:r>
              <a:rPr lang="en-US" altLang="vi-VN" sz="3200" b="1" dirty="0" err="1">
                <a:solidFill>
                  <a:srgbClr val="FF0000"/>
                </a:solidFill>
                <a:latin typeface="Times New Roman" panose="02020603050405020304" pitchFamily="18" charset="0"/>
              </a:rPr>
              <a:t>lệnh</a:t>
            </a:r>
            <a:r>
              <a:rPr lang="en-US" altLang="vi-VN" sz="3200" b="1" dirty="0">
                <a:solidFill>
                  <a:srgbClr val="FF0000"/>
                </a:solidFill>
                <a:latin typeface="Times New Roman" panose="02020603050405020304" pitchFamily="18" charset="0"/>
              </a:rPr>
              <a:t> </a:t>
            </a:r>
            <a:r>
              <a:rPr lang="en-US" altLang="vi-VN" sz="3200" b="1" dirty="0" err="1">
                <a:solidFill>
                  <a:srgbClr val="FF0000"/>
                </a:solidFill>
                <a:latin typeface="Times New Roman" panose="02020603050405020304" pitchFamily="18" charset="0"/>
              </a:rPr>
              <a:t>trong</a:t>
            </a:r>
            <a:r>
              <a:rPr lang="en-US" altLang="vi-VN" sz="3200" b="1" dirty="0">
                <a:solidFill>
                  <a:srgbClr val="FF0000"/>
                </a:solidFill>
                <a:latin typeface="Times New Roman" panose="02020603050405020304" pitchFamily="18" charset="0"/>
              </a:rPr>
              <a:t> </a:t>
            </a:r>
            <a:r>
              <a:rPr lang="en-US" altLang="vi-VN" sz="3200" b="1" dirty="0" err="1">
                <a:solidFill>
                  <a:srgbClr val="FF0000"/>
                </a:solidFill>
                <a:latin typeface="Times New Roman" panose="02020603050405020304" pitchFamily="18" charset="0"/>
              </a:rPr>
              <a:t>nhóm</a:t>
            </a:r>
            <a:r>
              <a:rPr lang="en-US" altLang="vi-VN" sz="3200" b="1" dirty="0">
                <a:solidFill>
                  <a:srgbClr val="FF0000"/>
                </a:solidFill>
                <a:latin typeface="Times New Roman" panose="02020603050405020304" pitchFamily="18" charset="0"/>
              </a:rPr>
              <a:t> </a:t>
            </a:r>
            <a:r>
              <a:rPr lang="en-US" altLang="vi-VN" sz="3200" b="1" dirty="0" err="1">
                <a:solidFill>
                  <a:srgbClr val="FF0000"/>
                </a:solidFill>
                <a:latin typeface="Times New Roman" panose="02020603050405020304" pitchFamily="18" charset="0"/>
              </a:rPr>
              <a:t>nào</a:t>
            </a:r>
            <a:r>
              <a:rPr lang="en-US" altLang="vi-VN" sz="3200" b="1" dirty="0">
                <a:solidFill>
                  <a:srgbClr val="FF0000"/>
                </a:solidFill>
                <a:latin typeface="Times New Roman" panose="02020603050405020304" pitchFamily="18" charset="0"/>
              </a:rPr>
              <a:t> </a:t>
            </a:r>
            <a:r>
              <a:rPr lang="en-US" altLang="vi-VN" sz="3200" b="1" dirty="0" err="1">
                <a:solidFill>
                  <a:srgbClr val="FF0000"/>
                </a:solidFill>
                <a:latin typeface="Times New Roman" panose="02020603050405020304" pitchFamily="18" charset="0"/>
              </a:rPr>
              <a:t>trên</a:t>
            </a:r>
            <a:r>
              <a:rPr lang="en-US" altLang="vi-VN" sz="3200" b="1" dirty="0">
                <a:solidFill>
                  <a:srgbClr val="FF0000"/>
                </a:solidFill>
                <a:latin typeface="Times New Roman" panose="02020603050405020304" pitchFamily="18" charset="0"/>
              </a:rPr>
              <a:t> </a:t>
            </a:r>
            <a:r>
              <a:rPr lang="en-US" altLang="vi-VN" sz="3200" b="1" dirty="0" err="1">
                <a:solidFill>
                  <a:srgbClr val="FF0000"/>
                </a:solidFill>
                <a:latin typeface="Times New Roman" panose="02020603050405020304" pitchFamily="18" charset="0"/>
              </a:rPr>
              <a:t>dải</a:t>
            </a:r>
            <a:r>
              <a:rPr lang="en-US" altLang="vi-VN" sz="3200" b="1" dirty="0">
                <a:solidFill>
                  <a:srgbClr val="FF0000"/>
                </a:solidFill>
                <a:latin typeface="Times New Roman" panose="02020603050405020304" pitchFamily="18" charset="0"/>
              </a:rPr>
              <a:t> </a:t>
            </a:r>
            <a:r>
              <a:rPr lang="en-US" altLang="vi-VN" sz="3200" b="1" dirty="0" err="1">
                <a:solidFill>
                  <a:srgbClr val="FF0000"/>
                </a:solidFill>
                <a:latin typeface="Times New Roman" panose="02020603050405020304" pitchFamily="18" charset="0"/>
              </a:rPr>
              <a:t>lệnh</a:t>
            </a:r>
            <a:r>
              <a:rPr lang="en-US" altLang="vi-VN" sz="3200" b="1" dirty="0">
                <a:solidFill>
                  <a:srgbClr val="FF0000"/>
                </a:solidFill>
                <a:latin typeface="Times New Roman" panose="02020603050405020304" pitchFamily="18" charset="0"/>
              </a:rPr>
              <a:t> </a:t>
            </a:r>
            <a:r>
              <a:rPr lang="en-US" altLang="vi-VN" sz="3200" b="1" dirty="0" smtClean="0">
                <a:solidFill>
                  <a:srgbClr val="FF0000"/>
                </a:solidFill>
                <a:latin typeface="Times New Roman" panose="02020603050405020304" pitchFamily="18" charset="0"/>
              </a:rPr>
              <a:t>Page Layout</a:t>
            </a:r>
            <a:r>
              <a:rPr lang="en-US" altLang="vi-VN" sz="3200" b="1" dirty="0">
                <a:solidFill>
                  <a:srgbClr val="FF0000"/>
                </a:solidFill>
                <a:latin typeface="Times New Roman" panose="02020603050405020304" pitchFamily="18" charset="0"/>
              </a:rPr>
              <a:t>? </a:t>
            </a:r>
            <a:endParaRPr lang="en-US" altLang="vi-VN" sz="3200" b="1" dirty="0">
              <a:solidFill>
                <a:srgbClr val="FF0000"/>
              </a:solidFill>
            </a:endParaRPr>
          </a:p>
        </p:txBody>
      </p:sp>
      <p:sp>
        <p:nvSpPr>
          <p:cNvPr id="19" name="Text Box 18"/>
          <p:cNvSpPr txBox="1">
            <a:spLocks noChangeArrowheads="1"/>
          </p:cNvSpPr>
          <p:nvPr/>
        </p:nvSpPr>
        <p:spPr bwMode="auto">
          <a:xfrm>
            <a:off x="2819400" y="3505200"/>
            <a:ext cx="4878388" cy="280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Trebuchet MS" panose="020B0603020202020204" pitchFamily="34" charset="0"/>
                <a:cs typeface="Arial" panose="020B0604020202020204" pitchFamily="34" charset="0"/>
              </a:defRPr>
            </a:lvl1pPr>
            <a:lvl2pPr marL="742950" indent="-285750">
              <a:defRPr>
                <a:solidFill>
                  <a:schemeClr val="tx1"/>
                </a:solidFill>
                <a:latin typeface="Trebuchet MS" panose="020B0603020202020204" pitchFamily="34" charset="0"/>
                <a:cs typeface="Arial" panose="020B0604020202020204" pitchFamily="34" charset="0"/>
              </a:defRPr>
            </a:lvl2pPr>
            <a:lvl3pPr marL="1143000" indent="-228600">
              <a:defRPr>
                <a:solidFill>
                  <a:schemeClr val="tx1"/>
                </a:solidFill>
                <a:latin typeface="Trebuchet MS" panose="020B0603020202020204" pitchFamily="34" charset="0"/>
                <a:cs typeface="Arial" panose="020B0604020202020204" pitchFamily="34" charset="0"/>
              </a:defRPr>
            </a:lvl3pPr>
            <a:lvl4pPr marL="1600200" indent="-228600">
              <a:defRPr>
                <a:solidFill>
                  <a:schemeClr val="tx1"/>
                </a:solidFill>
                <a:latin typeface="Trebuchet MS" panose="020B0603020202020204" pitchFamily="34" charset="0"/>
                <a:cs typeface="Arial" panose="020B0604020202020204" pitchFamily="34" charset="0"/>
              </a:defRPr>
            </a:lvl4pPr>
            <a:lvl5pPr marL="2057400" indent="-228600">
              <a:defRPr>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9pPr>
          </a:lstStyle>
          <a:p>
            <a:pPr eaLnBrk="1" hangingPunct="1">
              <a:spcBef>
                <a:spcPct val="50000"/>
              </a:spcBef>
              <a:buFontTx/>
              <a:buAutoNum type="alphaUcPeriod"/>
            </a:pPr>
            <a:r>
              <a:rPr lang="en-US" altLang="vi-VN" sz="3200" b="1" smtClean="0">
                <a:solidFill>
                  <a:srgbClr val="0000CC"/>
                </a:solidFill>
                <a:latin typeface="Times New Roman" panose="02020603050405020304" pitchFamily="18" charset="0"/>
              </a:rPr>
              <a:t> Page </a:t>
            </a:r>
            <a:r>
              <a:rPr lang="en-US" altLang="vi-VN" sz="3200" b="1">
                <a:solidFill>
                  <a:srgbClr val="0000CC"/>
                </a:solidFill>
                <a:latin typeface="Times New Roman" panose="02020603050405020304" pitchFamily="18" charset="0"/>
              </a:rPr>
              <a:t>Setup…</a:t>
            </a:r>
          </a:p>
          <a:p>
            <a:pPr eaLnBrk="1" hangingPunct="1">
              <a:spcBef>
                <a:spcPct val="50000"/>
              </a:spcBef>
              <a:buFontTx/>
              <a:buAutoNum type="alphaUcPeriod"/>
            </a:pPr>
            <a:r>
              <a:rPr lang="en-US" altLang="vi-VN" sz="3200" b="1" smtClean="0">
                <a:solidFill>
                  <a:srgbClr val="0000CC"/>
                </a:solidFill>
                <a:latin typeface="Times New Roman" panose="02020603050405020304" pitchFamily="18" charset="0"/>
              </a:rPr>
              <a:t> Font</a:t>
            </a:r>
            <a:r>
              <a:rPr lang="en-US" altLang="vi-VN" sz="3200" b="1">
                <a:solidFill>
                  <a:srgbClr val="0000CC"/>
                </a:solidFill>
                <a:latin typeface="Times New Roman" panose="02020603050405020304" pitchFamily="18" charset="0"/>
              </a:rPr>
              <a:t>…</a:t>
            </a:r>
            <a:endParaRPr lang="en-US" altLang="vi-VN" sz="3000">
              <a:latin typeface="Arial" panose="020B0604020202020204" pitchFamily="34" charset="0"/>
            </a:endParaRPr>
          </a:p>
          <a:p>
            <a:pPr eaLnBrk="1" hangingPunct="1">
              <a:spcBef>
                <a:spcPct val="50000"/>
              </a:spcBef>
              <a:buFontTx/>
              <a:buAutoNum type="alphaUcPeriod"/>
            </a:pPr>
            <a:r>
              <a:rPr lang="en-US" altLang="vi-VN" sz="3200" b="1" smtClean="0">
                <a:solidFill>
                  <a:srgbClr val="0000CC"/>
                </a:solidFill>
                <a:latin typeface="Times New Roman" panose="02020603050405020304" pitchFamily="18" charset="0"/>
              </a:rPr>
              <a:t> Paragragh</a:t>
            </a:r>
            <a:r>
              <a:rPr lang="en-US" altLang="vi-VN" sz="3200" b="1">
                <a:solidFill>
                  <a:srgbClr val="0000CC"/>
                </a:solidFill>
                <a:latin typeface="Times New Roman" panose="02020603050405020304" pitchFamily="18" charset="0"/>
              </a:rPr>
              <a:t>…</a:t>
            </a:r>
          </a:p>
          <a:p>
            <a:pPr eaLnBrk="1" hangingPunct="1">
              <a:spcBef>
                <a:spcPct val="50000"/>
              </a:spcBef>
              <a:buFontTx/>
              <a:buAutoNum type="alphaUcPeriod"/>
            </a:pPr>
            <a:r>
              <a:rPr lang="en-US" altLang="vi-VN" sz="3200" b="1" smtClean="0">
                <a:solidFill>
                  <a:srgbClr val="0000CC"/>
                </a:solidFill>
                <a:latin typeface="Times New Roman" panose="02020603050405020304" pitchFamily="18" charset="0"/>
              </a:rPr>
              <a:t> Editing</a:t>
            </a:r>
            <a:endParaRPr lang="en-US" altLang="vi-VN" sz="3200" b="1">
              <a:solidFill>
                <a:srgbClr val="0000CC"/>
              </a:solidFill>
              <a:latin typeface="Times New Roman" panose="02020603050405020304" pitchFamily="18" charset="0"/>
            </a:endParaRPr>
          </a:p>
        </p:txBody>
      </p:sp>
      <p:sp>
        <p:nvSpPr>
          <p:cNvPr id="21" name="AutoShape 17"/>
          <p:cNvSpPr>
            <a:spLocks noChangeArrowheads="1"/>
          </p:cNvSpPr>
          <p:nvPr/>
        </p:nvSpPr>
        <p:spPr bwMode="auto">
          <a:xfrm>
            <a:off x="2752725" y="3581400"/>
            <a:ext cx="3952875" cy="520700"/>
          </a:xfrm>
          <a:prstGeom prst="roundRect">
            <a:avLst>
              <a:gd name="adj" fmla="val 16667"/>
            </a:avLst>
          </a:prstGeom>
          <a:solidFill>
            <a:srgbClr val="FFCC00"/>
          </a:solidFill>
          <a:ln w="9525" algn="ctr">
            <a:solidFill>
              <a:schemeClr val="tx1"/>
            </a:solidFill>
            <a:round/>
            <a:headEnd/>
            <a:tailEnd/>
          </a:ln>
        </p:spPr>
        <p:txBody>
          <a:bodyPr wrap="none" anchor="ctr"/>
          <a:lstStyle>
            <a:lvl1pPr>
              <a:defRPr>
                <a:solidFill>
                  <a:schemeClr val="tx1"/>
                </a:solidFill>
                <a:latin typeface="Trebuchet MS" panose="020B0603020202020204" pitchFamily="34" charset="0"/>
                <a:cs typeface="Arial" panose="020B0604020202020204" pitchFamily="34" charset="0"/>
              </a:defRPr>
            </a:lvl1pPr>
            <a:lvl2pPr marL="742950" indent="-285750">
              <a:defRPr>
                <a:solidFill>
                  <a:schemeClr val="tx1"/>
                </a:solidFill>
                <a:latin typeface="Trebuchet MS" panose="020B0603020202020204" pitchFamily="34" charset="0"/>
                <a:cs typeface="Arial" panose="020B0604020202020204" pitchFamily="34" charset="0"/>
              </a:defRPr>
            </a:lvl2pPr>
            <a:lvl3pPr marL="1143000" indent="-228600">
              <a:defRPr>
                <a:solidFill>
                  <a:schemeClr val="tx1"/>
                </a:solidFill>
                <a:latin typeface="Trebuchet MS" panose="020B0603020202020204" pitchFamily="34" charset="0"/>
                <a:cs typeface="Arial" panose="020B0604020202020204" pitchFamily="34" charset="0"/>
              </a:defRPr>
            </a:lvl3pPr>
            <a:lvl4pPr marL="1600200" indent="-228600">
              <a:defRPr>
                <a:solidFill>
                  <a:schemeClr val="tx1"/>
                </a:solidFill>
                <a:latin typeface="Trebuchet MS" panose="020B0603020202020204" pitchFamily="34" charset="0"/>
                <a:cs typeface="Arial" panose="020B0604020202020204" pitchFamily="34" charset="0"/>
              </a:defRPr>
            </a:lvl4pPr>
            <a:lvl5pPr marL="2057400" indent="-228600">
              <a:defRPr>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9pPr>
          </a:lstStyle>
          <a:p>
            <a:pPr eaLnBrk="1" hangingPunct="1">
              <a:spcBef>
                <a:spcPct val="50000"/>
              </a:spcBef>
            </a:pPr>
            <a:r>
              <a:rPr lang="en-US" altLang="vi-VN" sz="3200" b="1" smtClean="0">
                <a:solidFill>
                  <a:srgbClr val="0000CC"/>
                </a:solidFill>
                <a:latin typeface="Times New Roman" panose="02020603050405020304" pitchFamily="18" charset="0"/>
              </a:rPr>
              <a:t> A. Page </a:t>
            </a:r>
            <a:r>
              <a:rPr lang="en-US" altLang="vi-VN" sz="3200" b="1">
                <a:solidFill>
                  <a:srgbClr val="0000CC"/>
                </a:solidFill>
                <a:latin typeface="Times New Roman" panose="02020603050405020304" pitchFamily="18" charset="0"/>
              </a:rPr>
              <a:t>Setup…</a:t>
            </a:r>
          </a:p>
        </p:txBody>
      </p:sp>
    </p:spTree>
  </p:cSld>
  <p:clrMapOvr>
    <a:masterClrMapping/>
  </p:clrMapOvr>
  <mc:AlternateContent xmlns:mc="http://schemas.openxmlformats.org/markup-compatibility/2006" xmlns:p14="http://schemas.microsoft.com/office/powerpoint/2010/main">
    <mc:Choice Requires="p14">
      <p:transition spd="slow" p14:dur="2000" advTm="33262"/>
    </mc:Choice>
    <mc:Fallback xmlns="">
      <p:transition spd="slow" advTm="33262"/>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6" presetClass="entr" presetSubtype="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80">
                                          <p:stCondLst>
                                            <p:cond delay="0"/>
                                          </p:stCondLst>
                                        </p:cTn>
                                        <p:tgtEl>
                                          <p:spTgt spid="18"/>
                                        </p:tgtEl>
                                      </p:cBhvr>
                                    </p:animEffect>
                                    <p:anim calcmode="lin" valueType="num">
                                      <p:cBhvr>
                                        <p:cTn id="8" dur="1822" tmFilter="0,0; 0.14,0.36; 0.43,0.73; 0.71,0.91; 1.0,1.0">
                                          <p:stCondLst>
                                            <p:cond delay="0"/>
                                          </p:stCondLst>
                                        </p:cTn>
                                        <p:tgtEl>
                                          <p:spTgt spid="18"/>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8"/>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8"/>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8"/>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8"/>
                                        </p:tgtEl>
                                        <p:attrNameLst>
                                          <p:attrName>ppt_y</p:attrName>
                                        </p:attrNameLst>
                                      </p:cBhvr>
                                      <p:tavLst>
                                        <p:tav tm="0" fmla="#ppt_y-sin(pi*$)/81">
                                          <p:val>
                                            <p:fltVal val="0"/>
                                          </p:val>
                                        </p:tav>
                                        <p:tav tm="100000">
                                          <p:val>
                                            <p:fltVal val="1"/>
                                          </p:val>
                                        </p:tav>
                                      </p:tavLst>
                                    </p:anim>
                                    <p:animScale>
                                      <p:cBhvr>
                                        <p:cTn id="13" dur="26">
                                          <p:stCondLst>
                                            <p:cond delay="650"/>
                                          </p:stCondLst>
                                        </p:cTn>
                                        <p:tgtEl>
                                          <p:spTgt spid="18"/>
                                        </p:tgtEl>
                                      </p:cBhvr>
                                      <p:to x="100000" y="60000"/>
                                    </p:animScale>
                                    <p:animScale>
                                      <p:cBhvr>
                                        <p:cTn id="14" dur="166" decel="50000">
                                          <p:stCondLst>
                                            <p:cond delay="676"/>
                                          </p:stCondLst>
                                        </p:cTn>
                                        <p:tgtEl>
                                          <p:spTgt spid="18"/>
                                        </p:tgtEl>
                                      </p:cBhvr>
                                      <p:to x="100000" y="100000"/>
                                    </p:animScale>
                                    <p:animScale>
                                      <p:cBhvr>
                                        <p:cTn id="15" dur="26">
                                          <p:stCondLst>
                                            <p:cond delay="1312"/>
                                          </p:stCondLst>
                                        </p:cTn>
                                        <p:tgtEl>
                                          <p:spTgt spid="18"/>
                                        </p:tgtEl>
                                      </p:cBhvr>
                                      <p:to x="100000" y="80000"/>
                                    </p:animScale>
                                    <p:animScale>
                                      <p:cBhvr>
                                        <p:cTn id="16" dur="166" decel="50000">
                                          <p:stCondLst>
                                            <p:cond delay="1338"/>
                                          </p:stCondLst>
                                        </p:cTn>
                                        <p:tgtEl>
                                          <p:spTgt spid="18"/>
                                        </p:tgtEl>
                                      </p:cBhvr>
                                      <p:to x="100000" y="100000"/>
                                    </p:animScale>
                                    <p:animScale>
                                      <p:cBhvr>
                                        <p:cTn id="17" dur="26">
                                          <p:stCondLst>
                                            <p:cond delay="1642"/>
                                          </p:stCondLst>
                                        </p:cTn>
                                        <p:tgtEl>
                                          <p:spTgt spid="18"/>
                                        </p:tgtEl>
                                      </p:cBhvr>
                                      <p:to x="100000" y="90000"/>
                                    </p:animScale>
                                    <p:animScale>
                                      <p:cBhvr>
                                        <p:cTn id="18" dur="166" decel="50000">
                                          <p:stCondLst>
                                            <p:cond delay="1668"/>
                                          </p:stCondLst>
                                        </p:cTn>
                                        <p:tgtEl>
                                          <p:spTgt spid="18"/>
                                        </p:tgtEl>
                                      </p:cBhvr>
                                      <p:to x="100000" y="100000"/>
                                    </p:animScale>
                                    <p:animScale>
                                      <p:cBhvr>
                                        <p:cTn id="19" dur="26">
                                          <p:stCondLst>
                                            <p:cond delay="1808"/>
                                          </p:stCondLst>
                                        </p:cTn>
                                        <p:tgtEl>
                                          <p:spTgt spid="18"/>
                                        </p:tgtEl>
                                      </p:cBhvr>
                                      <p:to x="100000" y="95000"/>
                                    </p:animScale>
                                    <p:animScale>
                                      <p:cBhvr>
                                        <p:cTn id="20" dur="166" decel="50000">
                                          <p:stCondLst>
                                            <p:cond delay="1834"/>
                                          </p:stCondLst>
                                        </p:cTn>
                                        <p:tgtEl>
                                          <p:spTgt spid="18"/>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wipe(down)">
                                      <p:cBhvr>
                                        <p:cTn id="23" dur="580">
                                          <p:stCondLst>
                                            <p:cond delay="0"/>
                                          </p:stCondLst>
                                        </p:cTn>
                                        <p:tgtEl>
                                          <p:spTgt spid="19"/>
                                        </p:tgtEl>
                                      </p:cBhvr>
                                    </p:animEffect>
                                    <p:anim calcmode="lin" valueType="num">
                                      <p:cBhvr>
                                        <p:cTn id="24" dur="1822" tmFilter="0,0; 0.14,0.36; 0.43,0.73; 0.71,0.91; 1.0,1.0">
                                          <p:stCondLst>
                                            <p:cond delay="0"/>
                                          </p:stCondLst>
                                        </p:cTn>
                                        <p:tgtEl>
                                          <p:spTgt spid="19"/>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19"/>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19"/>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19"/>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19"/>
                                        </p:tgtEl>
                                        <p:attrNameLst>
                                          <p:attrName>ppt_y</p:attrName>
                                        </p:attrNameLst>
                                      </p:cBhvr>
                                      <p:tavLst>
                                        <p:tav tm="0" fmla="#ppt_y-sin(pi*$)/81">
                                          <p:val>
                                            <p:fltVal val="0"/>
                                          </p:val>
                                        </p:tav>
                                        <p:tav tm="100000">
                                          <p:val>
                                            <p:fltVal val="1"/>
                                          </p:val>
                                        </p:tav>
                                      </p:tavLst>
                                    </p:anim>
                                    <p:animScale>
                                      <p:cBhvr>
                                        <p:cTn id="29" dur="26">
                                          <p:stCondLst>
                                            <p:cond delay="650"/>
                                          </p:stCondLst>
                                        </p:cTn>
                                        <p:tgtEl>
                                          <p:spTgt spid="19"/>
                                        </p:tgtEl>
                                      </p:cBhvr>
                                      <p:to x="100000" y="60000"/>
                                    </p:animScale>
                                    <p:animScale>
                                      <p:cBhvr>
                                        <p:cTn id="30" dur="166" decel="50000">
                                          <p:stCondLst>
                                            <p:cond delay="676"/>
                                          </p:stCondLst>
                                        </p:cTn>
                                        <p:tgtEl>
                                          <p:spTgt spid="19"/>
                                        </p:tgtEl>
                                      </p:cBhvr>
                                      <p:to x="100000" y="100000"/>
                                    </p:animScale>
                                    <p:animScale>
                                      <p:cBhvr>
                                        <p:cTn id="31" dur="26">
                                          <p:stCondLst>
                                            <p:cond delay="1312"/>
                                          </p:stCondLst>
                                        </p:cTn>
                                        <p:tgtEl>
                                          <p:spTgt spid="19"/>
                                        </p:tgtEl>
                                      </p:cBhvr>
                                      <p:to x="100000" y="80000"/>
                                    </p:animScale>
                                    <p:animScale>
                                      <p:cBhvr>
                                        <p:cTn id="32" dur="166" decel="50000">
                                          <p:stCondLst>
                                            <p:cond delay="1338"/>
                                          </p:stCondLst>
                                        </p:cTn>
                                        <p:tgtEl>
                                          <p:spTgt spid="19"/>
                                        </p:tgtEl>
                                      </p:cBhvr>
                                      <p:to x="100000" y="100000"/>
                                    </p:animScale>
                                    <p:animScale>
                                      <p:cBhvr>
                                        <p:cTn id="33" dur="26">
                                          <p:stCondLst>
                                            <p:cond delay="1642"/>
                                          </p:stCondLst>
                                        </p:cTn>
                                        <p:tgtEl>
                                          <p:spTgt spid="19"/>
                                        </p:tgtEl>
                                      </p:cBhvr>
                                      <p:to x="100000" y="90000"/>
                                    </p:animScale>
                                    <p:animScale>
                                      <p:cBhvr>
                                        <p:cTn id="34" dur="166" decel="50000">
                                          <p:stCondLst>
                                            <p:cond delay="1668"/>
                                          </p:stCondLst>
                                        </p:cTn>
                                        <p:tgtEl>
                                          <p:spTgt spid="19"/>
                                        </p:tgtEl>
                                      </p:cBhvr>
                                      <p:to x="100000" y="100000"/>
                                    </p:animScale>
                                    <p:animScale>
                                      <p:cBhvr>
                                        <p:cTn id="35" dur="26">
                                          <p:stCondLst>
                                            <p:cond delay="1808"/>
                                          </p:stCondLst>
                                        </p:cTn>
                                        <p:tgtEl>
                                          <p:spTgt spid="19"/>
                                        </p:tgtEl>
                                      </p:cBhvr>
                                      <p:to x="100000" y="95000"/>
                                    </p:animScale>
                                    <p:animScale>
                                      <p:cBhvr>
                                        <p:cTn id="36" dur="166" decel="50000">
                                          <p:stCondLst>
                                            <p:cond delay="1834"/>
                                          </p:stCondLst>
                                        </p:cTn>
                                        <p:tgtEl>
                                          <p:spTgt spid="19"/>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seq concurrent="1" nextAc="seek">
              <p:cTn id="37" restart="whenNotActive" fill="hold" evtFilter="cancelBubble" nodeType="interactiveSeq">
                <p:stCondLst>
                  <p:cond evt="onClick" delay="0">
                    <p:tgtEl>
                      <p:spTgt spid="13"/>
                    </p:tgtEl>
                  </p:cond>
                </p:stCondLst>
                <p:endSync evt="end" delay="0">
                  <p:rtn val="all"/>
                </p:endSync>
                <p:childTnLst>
                  <p:par>
                    <p:cTn id="38" fill="hold" nodeType="clickPar">
                      <p:stCondLst>
                        <p:cond delay="0"/>
                      </p:stCondLst>
                      <p:childTnLst>
                        <p:par>
                          <p:cTn id="39" fill="hold" nodeType="withGroup">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21"/>
                                        </p:tgtEl>
                                        <p:attrNameLst>
                                          <p:attrName>style.visibility</p:attrName>
                                        </p:attrNameLst>
                                      </p:cBhvr>
                                      <p:to>
                                        <p:strVal val="visible"/>
                                      </p:to>
                                    </p:set>
                                  </p:childTnLst>
                                  <p:subTnLst>
                                    <p:audio>
                                      <p:cMediaNode>
                                        <p:cTn display="0" masterRel="sameClick">
                                          <p:stCondLst>
                                            <p:cond evt="begin" delay="0">
                                              <p:tn val="40"/>
                                            </p:cond>
                                          </p:stCondLst>
                                          <p:endCondLst>
                                            <p:cond evt="onStopAudio" delay="0">
                                              <p:tgtEl>
                                                <p:sldTgt/>
                                              </p:tgtEl>
                                            </p:cond>
                                          </p:endCondLst>
                                        </p:cTn>
                                        <p:tgtEl>
                                          <p:sndTgt r:embed="rId2" name="FELIZ2.WAV"/>
                                        </p:tgtEl>
                                      </p:cMediaNode>
                                    </p:audio>
                                  </p:subTnLst>
                                </p:cTn>
                              </p:par>
                              <p:par>
                                <p:cTn id="42" presetID="22" presetClass="emph" presetSubtype="0" repeatCount="10000" fill="remove" grpId="1" nodeType="withEffect">
                                  <p:stCondLst>
                                    <p:cond delay="0"/>
                                  </p:stCondLst>
                                  <p:childTnLst>
                                    <p:animClr clrSpc="hsl" dir="cw">
                                      <p:cBhvr override="childStyle">
                                        <p:cTn id="43" dur="500" fill="hold"/>
                                        <p:tgtEl>
                                          <p:spTgt spid="21"/>
                                        </p:tgtEl>
                                        <p:attrNameLst>
                                          <p:attrName>style.color</p:attrName>
                                        </p:attrNameLst>
                                      </p:cBhvr>
                                      <p:by>
                                        <p:hsl h="-7200000" s="0" l="0"/>
                                      </p:by>
                                    </p:animClr>
                                    <p:animClr clrSpc="hsl" dir="cw">
                                      <p:cBhvr>
                                        <p:cTn id="44" dur="500" fill="hold"/>
                                        <p:tgtEl>
                                          <p:spTgt spid="21"/>
                                        </p:tgtEl>
                                        <p:attrNameLst>
                                          <p:attrName>fillcolor</p:attrName>
                                        </p:attrNameLst>
                                      </p:cBhvr>
                                      <p:by>
                                        <p:hsl h="-7200000" s="0" l="0"/>
                                      </p:by>
                                    </p:animClr>
                                    <p:animClr clrSpc="hsl" dir="cw">
                                      <p:cBhvr>
                                        <p:cTn id="45" dur="500" fill="hold"/>
                                        <p:tgtEl>
                                          <p:spTgt spid="21"/>
                                        </p:tgtEl>
                                        <p:attrNameLst>
                                          <p:attrName>stroke.color</p:attrName>
                                        </p:attrNameLst>
                                      </p:cBhvr>
                                      <p:by>
                                        <p:hsl h="-7200000" s="0" l="0"/>
                                      </p:by>
                                    </p:animClr>
                                    <p:set>
                                      <p:cBhvr>
                                        <p:cTn id="46" dur="500" fill="hold"/>
                                        <p:tgtEl>
                                          <p:spTgt spid="21"/>
                                        </p:tgtEl>
                                        <p:attrNameLst>
                                          <p:attrName>fill.type</p:attrName>
                                        </p:attrNameLst>
                                      </p:cBhvr>
                                      <p:to>
                                        <p:strVal val="solid"/>
                                      </p:to>
                                    </p:set>
                                  </p:childTnLst>
                                </p:cTn>
                              </p:par>
                            </p:childTnLst>
                          </p:cTn>
                        </p:par>
                      </p:childTnLst>
                    </p:cTn>
                  </p:par>
                </p:childTnLst>
              </p:cTn>
              <p:nextCondLst>
                <p:cond evt="onClick" delay="0">
                  <p:tgtEl>
                    <p:spTgt spid="13"/>
                  </p:tgtEl>
                </p:cond>
              </p:nextCondLst>
            </p:seq>
          </p:childTnLst>
        </p:cTn>
      </p:par>
    </p:tnLst>
    <p:bldLst>
      <p:bldP spid="18" grpId="0"/>
      <p:bldP spid="19" grpId="0"/>
      <p:bldP spid="21" grpId="0" animBg="1"/>
      <p:bldP spid="21" grpId="1" animBg="1"/>
    </p:bldLst>
  </p:timing>
  <p:extLst mod="1">
    <p:ext uri="{E180D4A7-C9FB-4DFB-919C-405C955672EB}">
      <p14:showEvtLst xmlns:p14="http://schemas.microsoft.com/office/powerpoint/2010/main">
        <p14:triggerEvt type="onClick" time="25544" objId="13"/>
      </p14:showEvtLst>
    </p:ext>
  </p:extLst>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mtClean="0"/>
              <a:t>                                                                                                                                                                                                                                                                                                                                                                                                                                                                                                                                                                                                                                                                                                                                                                                                                                                                                                                                                                                                                                                                                                                                                                                                                                                                                                                                                                                                                                                                                                                                                                                                                                                                                                                                                                                                                                                                                                                                                                                                                                                                                                                                                                                                                                                                                                                                                                                                                                                                                                                                                                                                                                                                                                                                                                                                                                                                                                                                                                                                                                                                                                                                                                                                                                                                                                                                                                                                                                                                                                                                                                                                                                                                                                                                                                                                                                                                                                                                                                                                                                                                                                                                                                                                                                                                                                                                                                                                                                                                                                                                                                                                                                                                                                                                                                                                                                                                                                                                                                                                                                                                                                                                                                                                                                                                                                                                                                                                                                                                                                                                                                                                                                                                                                                                                                                                                                                                                                                                                                                                                                                                                                                                                                                                                                                                                                                                                                                                                                                                                                                                                                                                                                                                                                                                                                                                                                                                                                                                                                                                                                                                                                                                                                                                                                                                                                                                                                                                                                                                                                                                                                                                                                                                                                                                                                                                                                                                                                                                                                                                                                                                                                                                                                                                                                                                                                                                                                                                                                                                                                                                                                                                                                                                                                                                                                                                                                                                                                                                                                                                                                                                                                                                                                                                                                                                                                                                                                                                                                                                                                                                                                                                                                                                                                                                                                                                                                                                                                                                                                                                                                                                                                                                                                                                                                                                                                                                                                                                                                                                                                                                                                                                                                                                                                                                                                                                                                                                                                                                                                                                                                                                                                                                                                                                                                                                                                                                                                                                                                                                                                                                                                                                                                                                                                                                                                                                                                                                                                                                                                                                                                                                                                                                                                                                                                                                                                                                                                                                                                                                                                                                                                                                                                                                                                                                                                                                                                                                                                                                                                                                                                                                                                                                                                                                                                                                                                                                                                                                                                                                                                                                                                                                                                                                                                                                                                                                                                                                                                                                                                                                                                                                                                                                                                                                                                                                                                                                                                                                                                                                                                                                                                                                                                                                                                                                                                                                                                                                                                                                                                                                                                                                                                                                                                                                                                                                                                                                                                                                                                                                                                                                                                                                                                                                                                                                                                                                                                                                                                                                                                                                                                                                                                                                                                                                                                                                                                                                                                                                                                                                                                                                                                                                                                                                                                                                                                                                                                                                                                                                                                                                                                                                                                                                                                                                                                                                                                                                                                                                                                                                                                                                                                                                                                                                                                                                                                                                                                                                                                                                                                                                                                                                                                                                                                                                                                                                                                                                                                                                                                                                                                                                                                                                                                                                                                                                                                                                                                                                                                                                                                                                                                                                                                                                                                                                                                                                                                                                                                                                                                                                                                                                                                                                                                                                                                                                                                                                                                                                                                                                                                                                                                                                                                                                                                                                                                                                                                                                                                                                                                                                                                                                                                                                                                                                                                                                                                                                                                                                                                                                                                                                                                                                                                                                                                                                                                                                                                                                                                                                                                                                                                                                                                                                                                                                                                                                                                                                                                                                                                                                                                                                                                                                                                                                                                                                                                                                                                                                                                                                                                                                                                                                                                                                                                                                                                                                                                                                                                                                                                                                                                                                                                                                                                                                                                                                                                                                                                                                                                                                                                                                                                                                                                                                                                                                                                                                                                                                                                                                                                                                                                                                                                                                                                                                                                                                                                                                                                                                                                                                                                                                                                                                                                                                                                                                                                                                                                                                                                                                                                                                                                                                                                                                                                                                                                                                                                                                                                                                                                                                                                                                                                                                                                                                                                                                                                                                                                                                                                                                                                                                                                                                                                                                                                                                                                                                                                                                                                                                                                                                                                                                                                                                                                                                                                                                                                                                                                                                                                                                                                                                                                                                                                                                                                                                                                                                                                                                                                                                                                                                                                                                                                                                                                                                                                                                                                                                                                                                                                                                                                                                                                                                                                                                                                                                                                    </a:t>
            </a:r>
            <a:endParaRPr lang="en-US"/>
          </a:p>
        </p:txBody>
      </p:sp>
      <p:sp>
        <p:nvSpPr>
          <p:cNvPr id="33795" name="Content Placeholder 2"/>
          <p:cNvSpPr>
            <a:spLocks noGrp="1"/>
          </p:cNvSpPr>
          <p:nvPr>
            <p:ph sz="quarter" idx="13"/>
          </p:nvPr>
        </p:nvSpPr>
        <p:spPr>
          <a:xfrm>
            <a:off x="1143000" y="731838"/>
            <a:ext cx="6400800" cy="3475037"/>
          </a:xfrm>
        </p:spPr>
        <p:txBody>
          <a:bodyPr/>
          <a:lstStyle/>
          <a:p>
            <a:endParaRPr lang="vi-VN" altLang="vi-VN" smtClean="0">
              <a:latin typeface="Trebuchet MS" panose="020B0603020202020204" pitchFamily="34" charset="0"/>
            </a:endParaRPr>
          </a:p>
        </p:txBody>
      </p:sp>
      <p:sp>
        <p:nvSpPr>
          <p:cNvPr id="33796" name="AutoShape 2"/>
          <p:cNvSpPr>
            <a:spLocks noChangeArrowheads="1"/>
          </p:cNvSpPr>
          <p:nvPr/>
        </p:nvSpPr>
        <p:spPr bwMode="auto">
          <a:xfrm>
            <a:off x="304800" y="228600"/>
            <a:ext cx="8534400" cy="6388100"/>
          </a:xfrm>
          <a:prstGeom prst="roundRect">
            <a:avLst>
              <a:gd name="adj" fmla="val 16667"/>
            </a:avLst>
          </a:prstGeom>
          <a:solidFill>
            <a:schemeClr val="bg1"/>
          </a:solidFill>
          <a:ln w="57150" cmpd="thinThick">
            <a:solidFill>
              <a:srgbClr val="CC0000"/>
            </a:solidFill>
            <a:round/>
            <a:headEnd/>
            <a:tailEnd/>
          </a:ln>
        </p:spPr>
        <p:txBody>
          <a:bodyPr wrap="none" anchor="ctr"/>
          <a:lstStyle>
            <a:lvl1pPr>
              <a:defRPr>
                <a:solidFill>
                  <a:schemeClr val="tx1"/>
                </a:solidFill>
                <a:latin typeface="Trebuchet MS" panose="020B0603020202020204" pitchFamily="34" charset="0"/>
                <a:cs typeface="Arial" panose="020B0604020202020204" pitchFamily="34" charset="0"/>
              </a:defRPr>
            </a:lvl1pPr>
            <a:lvl2pPr marL="742950" indent="-285750">
              <a:defRPr>
                <a:solidFill>
                  <a:schemeClr val="tx1"/>
                </a:solidFill>
                <a:latin typeface="Trebuchet MS" panose="020B0603020202020204" pitchFamily="34" charset="0"/>
                <a:cs typeface="Arial" panose="020B0604020202020204" pitchFamily="34" charset="0"/>
              </a:defRPr>
            </a:lvl2pPr>
            <a:lvl3pPr marL="1143000" indent="-228600">
              <a:defRPr>
                <a:solidFill>
                  <a:schemeClr val="tx1"/>
                </a:solidFill>
                <a:latin typeface="Trebuchet MS" panose="020B0603020202020204" pitchFamily="34" charset="0"/>
                <a:cs typeface="Arial" panose="020B0604020202020204" pitchFamily="34" charset="0"/>
              </a:defRPr>
            </a:lvl3pPr>
            <a:lvl4pPr marL="1600200" indent="-228600">
              <a:defRPr>
                <a:solidFill>
                  <a:schemeClr val="tx1"/>
                </a:solidFill>
                <a:latin typeface="Trebuchet MS" panose="020B0603020202020204" pitchFamily="34" charset="0"/>
                <a:cs typeface="Arial" panose="020B0604020202020204" pitchFamily="34" charset="0"/>
              </a:defRPr>
            </a:lvl4pPr>
            <a:lvl5pPr marL="2057400" indent="-228600">
              <a:defRPr>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9pPr>
          </a:lstStyle>
          <a:p>
            <a:pPr eaLnBrk="1" hangingPunct="1"/>
            <a:endParaRPr lang="vi-VN" altLang="vi-VN"/>
          </a:p>
        </p:txBody>
      </p:sp>
      <p:pic>
        <p:nvPicPr>
          <p:cNvPr id="33798" name="Picture 4" descr="33"/>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342900" y="1447800"/>
            <a:ext cx="8458200"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 Box 19"/>
          <p:cNvSpPr txBox="1">
            <a:spLocks noChangeArrowheads="1"/>
          </p:cNvSpPr>
          <p:nvPr/>
        </p:nvSpPr>
        <p:spPr bwMode="auto">
          <a:xfrm>
            <a:off x="762000" y="4191000"/>
            <a:ext cx="928688" cy="369888"/>
          </a:xfrm>
          <a:prstGeom prst="rect">
            <a:avLst/>
          </a:prstGeom>
          <a:solidFill>
            <a:srgbClr val="FFCC66"/>
          </a:solidFill>
          <a:ln w="38100">
            <a:miter lim="800000"/>
            <a:headEnd/>
            <a:tailEnd/>
          </a:ln>
          <a:effectLst/>
          <a:scene3d>
            <a:camera prst="legacyObliqueTopRight"/>
            <a:lightRig rig="legacyFlat3" dir="b"/>
          </a:scene3d>
          <a:sp3d extrusionH="125400" prstMaterial="legacyMatte">
            <a:bevelT w="13500" h="13500" prst="angle"/>
            <a:bevelB w="13500" h="13500" prst="angle"/>
            <a:extrusionClr>
              <a:srgbClr val="FFCC66"/>
            </a:extrusionClr>
          </a:sp3d>
          <a:extLst/>
        </p:spPr>
        <p:txBody>
          <a:bodyPr wrap="none">
            <a:spAutoFit/>
            <a:flatTx/>
          </a:bodyPr>
          <a:lstStyle/>
          <a:p>
            <a:pPr eaLnBrk="1" hangingPunct="1">
              <a:defRPr/>
            </a:pPr>
            <a:r>
              <a:rPr lang="en-US" dirty="0" err="1">
                <a:effectLst>
                  <a:outerShdw blurRad="38100" dist="38100" dir="2700000" algn="tl">
                    <a:srgbClr val="FFFFFF"/>
                  </a:outerShdw>
                </a:effectLst>
                <a:latin typeface=".VnArial" pitchFamily="34" charset="0"/>
                <a:cs typeface="Arial" charset="0"/>
              </a:rPr>
              <a:t>Đ¸p</a:t>
            </a:r>
            <a:r>
              <a:rPr lang="en-US" dirty="0">
                <a:effectLst>
                  <a:outerShdw blurRad="38100" dist="38100" dir="2700000" algn="tl">
                    <a:srgbClr val="FFFFFF"/>
                  </a:outerShdw>
                </a:effectLst>
                <a:latin typeface=".VnArial" pitchFamily="34" charset="0"/>
                <a:cs typeface="Arial" charset="0"/>
              </a:rPr>
              <a:t> ¸n</a:t>
            </a:r>
          </a:p>
        </p:txBody>
      </p:sp>
      <p:sp>
        <p:nvSpPr>
          <p:cNvPr id="18" name="AutoShape 17"/>
          <p:cNvSpPr>
            <a:spLocks noChangeArrowheads="1"/>
          </p:cNvSpPr>
          <p:nvPr/>
        </p:nvSpPr>
        <p:spPr bwMode="auto">
          <a:xfrm>
            <a:off x="2905125" y="5029200"/>
            <a:ext cx="3724275" cy="520700"/>
          </a:xfrm>
          <a:prstGeom prst="roundRect">
            <a:avLst>
              <a:gd name="adj" fmla="val 16667"/>
            </a:avLst>
          </a:prstGeom>
          <a:solidFill>
            <a:srgbClr val="FFCC00"/>
          </a:solidFill>
          <a:ln w="9525" algn="ctr">
            <a:solidFill>
              <a:schemeClr val="tx1"/>
            </a:solidFill>
            <a:round/>
            <a:headEnd/>
            <a:tailEnd/>
          </a:ln>
        </p:spPr>
        <p:txBody>
          <a:bodyPr wrap="none" anchor="ctr"/>
          <a:lstStyle>
            <a:lvl1pPr>
              <a:defRPr>
                <a:solidFill>
                  <a:schemeClr val="tx1"/>
                </a:solidFill>
                <a:latin typeface="Trebuchet MS" panose="020B0603020202020204" pitchFamily="34" charset="0"/>
                <a:cs typeface="Arial" panose="020B0604020202020204" pitchFamily="34" charset="0"/>
              </a:defRPr>
            </a:lvl1pPr>
            <a:lvl2pPr marL="742950" indent="-285750">
              <a:defRPr>
                <a:solidFill>
                  <a:schemeClr val="tx1"/>
                </a:solidFill>
                <a:latin typeface="Trebuchet MS" panose="020B0603020202020204" pitchFamily="34" charset="0"/>
                <a:cs typeface="Arial" panose="020B0604020202020204" pitchFamily="34" charset="0"/>
              </a:defRPr>
            </a:lvl2pPr>
            <a:lvl3pPr marL="1143000" indent="-228600">
              <a:defRPr>
                <a:solidFill>
                  <a:schemeClr val="tx1"/>
                </a:solidFill>
                <a:latin typeface="Trebuchet MS" panose="020B0603020202020204" pitchFamily="34" charset="0"/>
                <a:cs typeface="Arial" panose="020B0604020202020204" pitchFamily="34" charset="0"/>
              </a:defRPr>
            </a:lvl3pPr>
            <a:lvl4pPr marL="1600200" indent="-228600">
              <a:defRPr>
                <a:solidFill>
                  <a:schemeClr val="tx1"/>
                </a:solidFill>
                <a:latin typeface="Trebuchet MS" panose="020B0603020202020204" pitchFamily="34" charset="0"/>
                <a:cs typeface="Arial" panose="020B0604020202020204" pitchFamily="34" charset="0"/>
              </a:defRPr>
            </a:lvl4pPr>
            <a:lvl5pPr marL="2057400" indent="-228600">
              <a:defRPr>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9pPr>
          </a:lstStyle>
          <a:p>
            <a:pPr eaLnBrk="1" hangingPunct="1"/>
            <a:endParaRPr lang="vi-VN" altLang="vi-VN"/>
          </a:p>
        </p:txBody>
      </p:sp>
      <p:sp>
        <p:nvSpPr>
          <p:cNvPr id="19" name="Text Box 16"/>
          <p:cNvSpPr txBox="1">
            <a:spLocks noChangeArrowheads="1"/>
          </p:cNvSpPr>
          <p:nvPr/>
        </p:nvSpPr>
        <p:spPr bwMode="auto">
          <a:xfrm>
            <a:off x="685800" y="1741488"/>
            <a:ext cx="80010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rebuchet MS" panose="020B0603020202020204" pitchFamily="34" charset="0"/>
                <a:cs typeface="Arial" panose="020B0604020202020204" pitchFamily="34" charset="0"/>
              </a:defRPr>
            </a:lvl1pPr>
            <a:lvl2pPr marL="742950" indent="-285750">
              <a:defRPr>
                <a:solidFill>
                  <a:schemeClr val="tx1"/>
                </a:solidFill>
                <a:latin typeface="Trebuchet MS" panose="020B0603020202020204" pitchFamily="34" charset="0"/>
                <a:cs typeface="Arial" panose="020B0604020202020204" pitchFamily="34" charset="0"/>
              </a:defRPr>
            </a:lvl2pPr>
            <a:lvl3pPr marL="1143000" indent="-228600">
              <a:defRPr>
                <a:solidFill>
                  <a:schemeClr val="tx1"/>
                </a:solidFill>
                <a:latin typeface="Trebuchet MS" panose="020B0603020202020204" pitchFamily="34" charset="0"/>
                <a:cs typeface="Arial" panose="020B0604020202020204" pitchFamily="34" charset="0"/>
              </a:defRPr>
            </a:lvl3pPr>
            <a:lvl4pPr marL="1600200" indent="-228600">
              <a:defRPr>
                <a:solidFill>
                  <a:schemeClr val="tx1"/>
                </a:solidFill>
                <a:latin typeface="Trebuchet MS" panose="020B0603020202020204" pitchFamily="34" charset="0"/>
                <a:cs typeface="Arial" panose="020B0604020202020204" pitchFamily="34" charset="0"/>
              </a:defRPr>
            </a:lvl4pPr>
            <a:lvl5pPr marL="2057400" indent="-228600">
              <a:defRPr>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9pPr>
          </a:lstStyle>
          <a:p>
            <a:pPr algn="just" eaLnBrk="1" hangingPunct="1">
              <a:spcBef>
                <a:spcPct val="50000"/>
              </a:spcBef>
            </a:pPr>
            <a:r>
              <a:rPr lang="en-US" altLang="vi-VN" sz="3600" b="1">
                <a:solidFill>
                  <a:srgbClr val="FF0000"/>
                </a:solidFill>
                <a:latin typeface="Times New Roman" panose="02020603050405020304" pitchFamily="18" charset="0"/>
              </a:rPr>
              <a:t>Trình bày trang văn bản </a:t>
            </a:r>
            <a:r>
              <a:rPr lang="en-US" altLang="vi-VN" sz="3600" b="1" smtClean="0">
                <a:solidFill>
                  <a:srgbClr val="FF0000"/>
                </a:solidFill>
                <a:latin typeface="Times New Roman" panose="02020603050405020304" pitchFamily="18" charset="0"/>
              </a:rPr>
              <a:t>có những yêu cầu cơ bản nào?</a:t>
            </a:r>
            <a:endParaRPr lang="en-US" altLang="vi-VN" sz="3600" b="1">
              <a:solidFill>
                <a:srgbClr val="FF0000"/>
              </a:solidFill>
            </a:endParaRPr>
          </a:p>
        </p:txBody>
      </p:sp>
      <p:sp>
        <p:nvSpPr>
          <p:cNvPr id="20" name="Text Box 18"/>
          <p:cNvSpPr txBox="1">
            <a:spLocks noChangeArrowheads="1"/>
          </p:cNvSpPr>
          <p:nvPr/>
        </p:nvSpPr>
        <p:spPr bwMode="auto">
          <a:xfrm>
            <a:off x="2930407" y="3581400"/>
            <a:ext cx="4878387" cy="280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Trebuchet MS" panose="020B0603020202020204" pitchFamily="34" charset="0"/>
                <a:cs typeface="Arial" panose="020B0604020202020204" pitchFamily="34" charset="0"/>
              </a:defRPr>
            </a:lvl1pPr>
            <a:lvl2pPr marL="742950" indent="-285750">
              <a:defRPr>
                <a:solidFill>
                  <a:schemeClr val="tx1"/>
                </a:solidFill>
                <a:latin typeface="Trebuchet MS" panose="020B0603020202020204" pitchFamily="34" charset="0"/>
                <a:cs typeface="Arial" panose="020B0604020202020204" pitchFamily="34" charset="0"/>
              </a:defRPr>
            </a:lvl2pPr>
            <a:lvl3pPr marL="1143000" indent="-228600">
              <a:defRPr>
                <a:solidFill>
                  <a:schemeClr val="tx1"/>
                </a:solidFill>
                <a:latin typeface="Trebuchet MS" panose="020B0603020202020204" pitchFamily="34" charset="0"/>
                <a:cs typeface="Arial" panose="020B0604020202020204" pitchFamily="34" charset="0"/>
              </a:defRPr>
            </a:lvl3pPr>
            <a:lvl4pPr marL="1600200" indent="-228600">
              <a:defRPr>
                <a:solidFill>
                  <a:schemeClr val="tx1"/>
                </a:solidFill>
                <a:latin typeface="Trebuchet MS" panose="020B0603020202020204" pitchFamily="34" charset="0"/>
                <a:cs typeface="Arial" panose="020B0604020202020204" pitchFamily="34" charset="0"/>
              </a:defRPr>
            </a:lvl4pPr>
            <a:lvl5pPr marL="2057400" indent="-228600">
              <a:defRPr>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9pPr>
          </a:lstStyle>
          <a:p>
            <a:pPr eaLnBrk="1" hangingPunct="1">
              <a:spcBef>
                <a:spcPct val="50000"/>
              </a:spcBef>
              <a:buFontTx/>
              <a:buAutoNum type="alphaUcPeriod"/>
            </a:pPr>
            <a:r>
              <a:rPr lang="en-US" altLang="vi-VN" sz="3200" b="1">
                <a:solidFill>
                  <a:srgbClr val="0000CC"/>
                </a:solidFill>
                <a:latin typeface="Times New Roman" panose="02020603050405020304" pitchFamily="18" charset="0"/>
              </a:rPr>
              <a:t> </a:t>
            </a:r>
            <a:r>
              <a:rPr lang="en-US" altLang="vi-VN" sz="3200" b="1" smtClean="0">
                <a:solidFill>
                  <a:srgbClr val="0000CC"/>
                </a:solidFill>
                <a:latin typeface="Times New Roman" panose="02020603050405020304" pitchFamily="18" charset="0"/>
              </a:rPr>
              <a:t>Chọn hướng trang </a:t>
            </a:r>
            <a:endParaRPr lang="en-US" altLang="vi-VN" sz="3200" b="1">
              <a:solidFill>
                <a:srgbClr val="0000CC"/>
              </a:solidFill>
              <a:latin typeface="Times New Roman" panose="02020603050405020304" pitchFamily="18" charset="0"/>
            </a:endParaRPr>
          </a:p>
          <a:p>
            <a:pPr eaLnBrk="1" hangingPunct="1">
              <a:spcBef>
                <a:spcPct val="50000"/>
              </a:spcBef>
              <a:buFontTx/>
              <a:buAutoNum type="alphaUcPeriod"/>
            </a:pPr>
            <a:r>
              <a:rPr lang="en-US" altLang="vi-VN" sz="3200" b="1">
                <a:solidFill>
                  <a:srgbClr val="0000CC"/>
                </a:solidFill>
                <a:latin typeface="Times New Roman" panose="02020603050405020304" pitchFamily="18" charset="0"/>
              </a:rPr>
              <a:t> </a:t>
            </a:r>
            <a:r>
              <a:rPr lang="en-US" altLang="vi-VN" sz="3200" b="1" smtClean="0">
                <a:solidFill>
                  <a:srgbClr val="0000CC"/>
                </a:solidFill>
                <a:latin typeface="Times New Roman" panose="02020603050405020304" pitchFamily="18" charset="0"/>
              </a:rPr>
              <a:t>Chọn kiểu lề trang</a:t>
            </a:r>
            <a:endParaRPr lang="en-US" altLang="vi-VN" sz="3000">
              <a:latin typeface="Arial" panose="020B0604020202020204" pitchFamily="34" charset="0"/>
            </a:endParaRPr>
          </a:p>
          <a:p>
            <a:pPr eaLnBrk="1" hangingPunct="1">
              <a:spcBef>
                <a:spcPct val="50000"/>
              </a:spcBef>
              <a:buFontTx/>
              <a:buAutoNum type="alphaUcPeriod"/>
            </a:pPr>
            <a:r>
              <a:rPr lang="en-US" altLang="vi-VN" sz="3200" b="1">
                <a:solidFill>
                  <a:srgbClr val="0000CC"/>
                </a:solidFill>
                <a:latin typeface="Times New Roman" panose="02020603050405020304" pitchFamily="18" charset="0"/>
              </a:rPr>
              <a:t> </a:t>
            </a:r>
            <a:r>
              <a:rPr lang="en-US" altLang="vi-VN" sz="3200" b="1" smtClean="0">
                <a:solidFill>
                  <a:srgbClr val="0000CC"/>
                </a:solidFill>
                <a:latin typeface="Times New Roman" panose="02020603050405020304" pitchFamily="18" charset="0"/>
              </a:rPr>
              <a:t>Gồm cả A và B</a:t>
            </a:r>
            <a:endParaRPr lang="en-US" altLang="vi-VN" sz="3200" b="1">
              <a:solidFill>
                <a:srgbClr val="0000CC"/>
              </a:solidFill>
              <a:latin typeface="Times New Roman" panose="02020603050405020304" pitchFamily="18" charset="0"/>
            </a:endParaRPr>
          </a:p>
          <a:p>
            <a:pPr eaLnBrk="1" hangingPunct="1">
              <a:spcBef>
                <a:spcPct val="50000"/>
              </a:spcBef>
              <a:buFontTx/>
              <a:buAutoNum type="alphaUcPeriod"/>
            </a:pPr>
            <a:r>
              <a:rPr lang="en-US" altLang="vi-VN" sz="3200" b="1">
                <a:solidFill>
                  <a:srgbClr val="0000CC"/>
                </a:solidFill>
                <a:latin typeface="Times New Roman" panose="02020603050405020304" pitchFamily="18" charset="0"/>
              </a:rPr>
              <a:t> </a:t>
            </a:r>
            <a:r>
              <a:rPr lang="en-US" altLang="vi-VN" sz="3200" b="1" smtClean="0">
                <a:solidFill>
                  <a:srgbClr val="0000CC"/>
                </a:solidFill>
                <a:latin typeface="Times New Roman" panose="02020603050405020304" pitchFamily="18" charset="0"/>
              </a:rPr>
              <a:t>Các câu trên đều sai</a:t>
            </a:r>
            <a:endParaRPr lang="en-US" altLang="vi-VN" sz="3200" b="1">
              <a:solidFill>
                <a:srgbClr val="0000CC"/>
              </a:solidFill>
              <a:latin typeface="Times New Roman" panose="02020603050405020304" pitchFamily="18" charset="0"/>
            </a:endParaRPr>
          </a:p>
        </p:txBody>
      </p:sp>
      <p:sp>
        <p:nvSpPr>
          <p:cNvPr id="14" name="Rounded Rectangle 13"/>
          <p:cNvSpPr/>
          <p:nvPr/>
        </p:nvSpPr>
        <p:spPr>
          <a:xfrm>
            <a:off x="3352800" y="533400"/>
            <a:ext cx="2322682" cy="685800"/>
          </a:xfrm>
          <a:prstGeom prst="roundRect">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3600" b="1" dirty="0" err="1">
                <a:latin typeface="Times New Roman" pitchFamily="18" charset="0"/>
                <a:cs typeface="Times New Roman" pitchFamily="18" charset="0"/>
              </a:rPr>
              <a:t>Câu</a:t>
            </a:r>
            <a:r>
              <a:rPr lang="en-US" sz="3600" b="1" dirty="0">
                <a:latin typeface="Times New Roman" pitchFamily="18" charset="0"/>
                <a:cs typeface="Times New Roman" pitchFamily="18" charset="0"/>
              </a:rPr>
              <a:t> </a:t>
            </a:r>
            <a:r>
              <a:rPr lang="en-US" sz="3600" b="1" err="1">
                <a:latin typeface="Times New Roman" pitchFamily="18" charset="0"/>
                <a:cs typeface="Times New Roman" pitchFamily="18" charset="0"/>
              </a:rPr>
              <a:t>hỏi</a:t>
            </a:r>
            <a:r>
              <a:rPr lang="en-US" sz="3600" b="1">
                <a:latin typeface="Times New Roman" pitchFamily="18" charset="0"/>
                <a:cs typeface="Times New Roman" pitchFamily="18" charset="0"/>
              </a:rPr>
              <a:t> </a:t>
            </a:r>
            <a:r>
              <a:rPr lang="en-US" sz="3600" b="1" smtClean="0">
                <a:latin typeface="Times New Roman" pitchFamily="18" charset="0"/>
                <a:cs typeface="Times New Roman" pitchFamily="18" charset="0"/>
              </a:rPr>
              <a:t>2</a:t>
            </a:r>
            <a:endParaRPr lang="en-US" sz="3600" b="1" dirty="0">
              <a:latin typeface="Times New Roman" pitchFamily="18" charset="0"/>
              <a:cs typeface="Times New Roman"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2000" advTm="25189"/>
    </mc:Choice>
    <mc:Fallback xmlns="">
      <p:transition spd="slow" advTm="25189"/>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6" presetClass="entr" presetSubtype="0"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down)">
                                      <p:cBhvr>
                                        <p:cTn id="7" dur="580">
                                          <p:stCondLst>
                                            <p:cond delay="0"/>
                                          </p:stCondLst>
                                        </p:cTn>
                                        <p:tgtEl>
                                          <p:spTgt spid="19"/>
                                        </p:tgtEl>
                                      </p:cBhvr>
                                    </p:animEffect>
                                    <p:anim calcmode="lin" valueType="num">
                                      <p:cBhvr>
                                        <p:cTn id="8" dur="1822" tmFilter="0,0; 0.14,0.36; 0.43,0.73; 0.71,0.91; 1.0,1.0">
                                          <p:stCondLst>
                                            <p:cond delay="0"/>
                                          </p:stCondLst>
                                        </p:cTn>
                                        <p:tgtEl>
                                          <p:spTgt spid="19"/>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9"/>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9"/>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9"/>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9"/>
                                        </p:tgtEl>
                                        <p:attrNameLst>
                                          <p:attrName>ppt_y</p:attrName>
                                        </p:attrNameLst>
                                      </p:cBhvr>
                                      <p:tavLst>
                                        <p:tav tm="0" fmla="#ppt_y-sin(pi*$)/81">
                                          <p:val>
                                            <p:fltVal val="0"/>
                                          </p:val>
                                        </p:tav>
                                        <p:tav tm="100000">
                                          <p:val>
                                            <p:fltVal val="1"/>
                                          </p:val>
                                        </p:tav>
                                      </p:tavLst>
                                    </p:anim>
                                    <p:animScale>
                                      <p:cBhvr>
                                        <p:cTn id="13" dur="26">
                                          <p:stCondLst>
                                            <p:cond delay="650"/>
                                          </p:stCondLst>
                                        </p:cTn>
                                        <p:tgtEl>
                                          <p:spTgt spid="19"/>
                                        </p:tgtEl>
                                      </p:cBhvr>
                                      <p:to x="100000" y="60000"/>
                                    </p:animScale>
                                    <p:animScale>
                                      <p:cBhvr>
                                        <p:cTn id="14" dur="166" decel="50000">
                                          <p:stCondLst>
                                            <p:cond delay="676"/>
                                          </p:stCondLst>
                                        </p:cTn>
                                        <p:tgtEl>
                                          <p:spTgt spid="19"/>
                                        </p:tgtEl>
                                      </p:cBhvr>
                                      <p:to x="100000" y="100000"/>
                                    </p:animScale>
                                    <p:animScale>
                                      <p:cBhvr>
                                        <p:cTn id="15" dur="26">
                                          <p:stCondLst>
                                            <p:cond delay="1312"/>
                                          </p:stCondLst>
                                        </p:cTn>
                                        <p:tgtEl>
                                          <p:spTgt spid="19"/>
                                        </p:tgtEl>
                                      </p:cBhvr>
                                      <p:to x="100000" y="80000"/>
                                    </p:animScale>
                                    <p:animScale>
                                      <p:cBhvr>
                                        <p:cTn id="16" dur="166" decel="50000">
                                          <p:stCondLst>
                                            <p:cond delay="1338"/>
                                          </p:stCondLst>
                                        </p:cTn>
                                        <p:tgtEl>
                                          <p:spTgt spid="19"/>
                                        </p:tgtEl>
                                      </p:cBhvr>
                                      <p:to x="100000" y="100000"/>
                                    </p:animScale>
                                    <p:animScale>
                                      <p:cBhvr>
                                        <p:cTn id="17" dur="26">
                                          <p:stCondLst>
                                            <p:cond delay="1642"/>
                                          </p:stCondLst>
                                        </p:cTn>
                                        <p:tgtEl>
                                          <p:spTgt spid="19"/>
                                        </p:tgtEl>
                                      </p:cBhvr>
                                      <p:to x="100000" y="90000"/>
                                    </p:animScale>
                                    <p:animScale>
                                      <p:cBhvr>
                                        <p:cTn id="18" dur="166" decel="50000">
                                          <p:stCondLst>
                                            <p:cond delay="1668"/>
                                          </p:stCondLst>
                                        </p:cTn>
                                        <p:tgtEl>
                                          <p:spTgt spid="19"/>
                                        </p:tgtEl>
                                      </p:cBhvr>
                                      <p:to x="100000" y="100000"/>
                                    </p:animScale>
                                    <p:animScale>
                                      <p:cBhvr>
                                        <p:cTn id="19" dur="26">
                                          <p:stCondLst>
                                            <p:cond delay="1808"/>
                                          </p:stCondLst>
                                        </p:cTn>
                                        <p:tgtEl>
                                          <p:spTgt spid="19"/>
                                        </p:tgtEl>
                                      </p:cBhvr>
                                      <p:to x="100000" y="95000"/>
                                    </p:animScale>
                                    <p:animScale>
                                      <p:cBhvr>
                                        <p:cTn id="20" dur="166" decel="50000">
                                          <p:stCondLst>
                                            <p:cond delay="1834"/>
                                          </p:stCondLst>
                                        </p:cTn>
                                        <p:tgtEl>
                                          <p:spTgt spid="19"/>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wipe(down)">
                                      <p:cBhvr>
                                        <p:cTn id="23" dur="580">
                                          <p:stCondLst>
                                            <p:cond delay="0"/>
                                          </p:stCondLst>
                                        </p:cTn>
                                        <p:tgtEl>
                                          <p:spTgt spid="20"/>
                                        </p:tgtEl>
                                      </p:cBhvr>
                                    </p:animEffect>
                                    <p:anim calcmode="lin" valueType="num">
                                      <p:cBhvr>
                                        <p:cTn id="24" dur="1822" tmFilter="0,0; 0.14,0.36; 0.43,0.73; 0.71,0.91; 1.0,1.0">
                                          <p:stCondLst>
                                            <p:cond delay="0"/>
                                          </p:stCondLst>
                                        </p:cTn>
                                        <p:tgtEl>
                                          <p:spTgt spid="20"/>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20"/>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20"/>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20"/>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20"/>
                                        </p:tgtEl>
                                        <p:attrNameLst>
                                          <p:attrName>ppt_y</p:attrName>
                                        </p:attrNameLst>
                                      </p:cBhvr>
                                      <p:tavLst>
                                        <p:tav tm="0" fmla="#ppt_y-sin(pi*$)/81">
                                          <p:val>
                                            <p:fltVal val="0"/>
                                          </p:val>
                                        </p:tav>
                                        <p:tav tm="100000">
                                          <p:val>
                                            <p:fltVal val="1"/>
                                          </p:val>
                                        </p:tav>
                                      </p:tavLst>
                                    </p:anim>
                                    <p:animScale>
                                      <p:cBhvr>
                                        <p:cTn id="29" dur="26">
                                          <p:stCondLst>
                                            <p:cond delay="650"/>
                                          </p:stCondLst>
                                        </p:cTn>
                                        <p:tgtEl>
                                          <p:spTgt spid="20"/>
                                        </p:tgtEl>
                                      </p:cBhvr>
                                      <p:to x="100000" y="60000"/>
                                    </p:animScale>
                                    <p:animScale>
                                      <p:cBhvr>
                                        <p:cTn id="30" dur="166" decel="50000">
                                          <p:stCondLst>
                                            <p:cond delay="676"/>
                                          </p:stCondLst>
                                        </p:cTn>
                                        <p:tgtEl>
                                          <p:spTgt spid="20"/>
                                        </p:tgtEl>
                                      </p:cBhvr>
                                      <p:to x="100000" y="100000"/>
                                    </p:animScale>
                                    <p:animScale>
                                      <p:cBhvr>
                                        <p:cTn id="31" dur="26">
                                          <p:stCondLst>
                                            <p:cond delay="1312"/>
                                          </p:stCondLst>
                                        </p:cTn>
                                        <p:tgtEl>
                                          <p:spTgt spid="20"/>
                                        </p:tgtEl>
                                      </p:cBhvr>
                                      <p:to x="100000" y="80000"/>
                                    </p:animScale>
                                    <p:animScale>
                                      <p:cBhvr>
                                        <p:cTn id="32" dur="166" decel="50000">
                                          <p:stCondLst>
                                            <p:cond delay="1338"/>
                                          </p:stCondLst>
                                        </p:cTn>
                                        <p:tgtEl>
                                          <p:spTgt spid="20"/>
                                        </p:tgtEl>
                                      </p:cBhvr>
                                      <p:to x="100000" y="100000"/>
                                    </p:animScale>
                                    <p:animScale>
                                      <p:cBhvr>
                                        <p:cTn id="33" dur="26">
                                          <p:stCondLst>
                                            <p:cond delay="1642"/>
                                          </p:stCondLst>
                                        </p:cTn>
                                        <p:tgtEl>
                                          <p:spTgt spid="20"/>
                                        </p:tgtEl>
                                      </p:cBhvr>
                                      <p:to x="100000" y="90000"/>
                                    </p:animScale>
                                    <p:animScale>
                                      <p:cBhvr>
                                        <p:cTn id="34" dur="166" decel="50000">
                                          <p:stCondLst>
                                            <p:cond delay="1668"/>
                                          </p:stCondLst>
                                        </p:cTn>
                                        <p:tgtEl>
                                          <p:spTgt spid="20"/>
                                        </p:tgtEl>
                                      </p:cBhvr>
                                      <p:to x="100000" y="100000"/>
                                    </p:animScale>
                                    <p:animScale>
                                      <p:cBhvr>
                                        <p:cTn id="35" dur="26">
                                          <p:stCondLst>
                                            <p:cond delay="1808"/>
                                          </p:stCondLst>
                                        </p:cTn>
                                        <p:tgtEl>
                                          <p:spTgt spid="20"/>
                                        </p:tgtEl>
                                      </p:cBhvr>
                                      <p:to x="100000" y="95000"/>
                                    </p:animScale>
                                    <p:animScale>
                                      <p:cBhvr>
                                        <p:cTn id="36" dur="166" decel="50000">
                                          <p:stCondLst>
                                            <p:cond delay="1834"/>
                                          </p:stCondLst>
                                        </p:cTn>
                                        <p:tgtEl>
                                          <p:spTgt spid="2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seq concurrent="1" nextAc="seek">
              <p:cTn id="37" restart="whenNotActive" fill="hold" evtFilter="cancelBubble" nodeType="interactiveSeq">
                <p:stCondLst>
                  <p:cond evt="onClick" delay="0">
                    <p:tgtEl>
                      <p:spTgt spid="13"/>
                    </p:tgtEl>
                  </p:cond>
                </p:stCondLst>
                <p:endSync evt="end" delay="0">
                  <p:rtn val="all"/>
                </p:endSync>
                <p:childTnLst>
                  <p:par>
                    <p:cTn id="38" fill="hold" nodeType="clickPar">
                      <p:stCondLst>
                        <p:cond delay="0"/>
                      </p:stCondLst>
                      <p:childTnLst>
                        <p:par>
                          <p:cTn id="39" fill="hold" nodeType="withGroup">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18"/>
                                        </p:tgtEl>
                                        <p:attrNameLst>
                                          <p:attrName>style.visibility</p:attrName>
                                        </p:attrNameLst>
                                      </p:cBhvr>
                                      <p:to>
                                        <p:strVal val="visible"/>
                                      </p:to>
                                    </p:set>
                                  </p:childTnLst>
                                </p:cTn>
                              </p:par>
                              <p:par>
                                <p:cTn id="42" presetID="22" presetClass="emph" presetSubtype="0" repeatCount="10000" fill="remove" grpId="1" nodeType="withEffect">
                                  <p:stCondLst>
                                    <p:cond delay="0"/>
                                  </p:stCondLst>
                                  <p:childTnLst>
                                    <p:animClr clrSpc="hsl" dir="cw">
                                      <p:cBhvr override="childStyle">
                                        <p:cTn id="43" dur="500" fill="hold"/>
                                        <p:tgtEl>
                                          <p:spTgt spid="18"/>
                                        </p:tgtEl>
                                        <p:attrNameLst>
                                          <p:attrName>style.color</p:attrName>
                                        </p:attrNameLst>
                                      </p:cBhvr>
                                      <p:by>
                                        <p:hsl h="-7200000" s="0" l="0"/>
                                      </p:by>
                                    </p:animClr>
                                    <p:animClr clrSpc="hsl" dir="cw">
                                      <p:cBhvr>
                                        <p:cTn id="44" dur="500" fill="hold"/>
                                        <p:tgtEl>
                                          <p:spTgt spid="18"/>
                                        </p:tgtEl>
                                        <p:attrNameLst>
                                          <p:attrName>fillcolor</p:attrName>
                                        </p:attrNameLst>
                                      </p:cBhvr>
                                      <p:by>
                                        <p:hsl h="-7200000" s="0" l="0"/>
                                      </p:by>
                                    </p:animClr>
                                    <p:animClr clrSpc="hsl" dir="cw">
                                      <p:cBhvr>
                                        <p:cTn id="45" dur="500" fill="hold"/>
                                        <p:tgtEl>
                                          <p:spTgt spid="18"/>
                                        </p:tgtEl>
                                        <p:attrNameLst>
                                          <p:attrName>stroke.color</p:attrName>
                                        </p:attrNameLst>
                                      </p:cBhvr>
                                      <p:by>
                                        <p:hsl h="-7200000" s="0" l="0"/>
                                      </p:by>
                                    </p:animClr>
                                    <p:set>
                                      <p:cBhvr>
                                        <p:cTn id="46" dur="500" fill="hold"/>
                                        <p:tgtEl>
                                          <p:spTgt spid="18"/>
                                        </p:tgtEl>
                                        <p:attrNameLst>
                                          <p:attrName>fill.type</p:attrName>
                                        </p:attrNameLst>
                                      </p:cBhvr>
                                      <p:to>
                                        <p:strVal val="solid"/>
                                      </p:to>
                                    </p:set>
                                  </p:childTnLst>
                                </p:cTn>
                              </p:par>
                            </p:childTnLst>
                          </p:cTn>
                        </p:par>
                      </p:childTnLst>
                    </p:cTn>
                  </p:par>
                </p:childTnLst>
              </p:cTn>
              <p:nextCondLst>
                <p:cond evt="onClick" delay="0">
                  <p:tgtEl>
                    <p:spTgt spid="13"/>
                  </p:tgtEl>
                </p:cond>
              </p:nextCondLst>
            </p:seq>
          </p:childTnLst>
        </p:cTn>
      </p:par>
    </p:tnLst>
    <p:bldLst>
      <p:bldP spid="18" grpId="0" animBg="1"/>
      <p:bldP spid="18" grpId="1" animBg="1"/>
      <p:bldP spid="19" grpId="0"/>
      <p:bldP spid="20" grpId="0"/>
    </p:bldLst>
  </p:timing>
  <p:extLst mod="1">
    <p:ext uri="{E180D4A7-C9FB-4DFB-919C-405C955672EB}">
      <p14:showEvtLst xmlns:p14="http://schemas.microsoft.com/office/powerpoint/2010/main">
        <p14:triggerEvt type="onClick" time="20164" objId="13"/>
      </p14:showEvtLst>
    </p:ext>
  </p:extLst>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endParaRPr lang="en-US"/>
          </a:p>
        </p:txBody>
      </p:sp>
      <p:sp>
        <p:nvSpPr>
          <p:cNvPr id="35843" name="Content Placeholder 2"/>
          <p:cNvSpPr>
            <a:spLocks noGrp="1"/>
          </p:cNvSpPr>
          <p:nvPr>
            <p:ph sz="quarter" idx="13"/>
          </p:nvPr>
        </p:nvSpPr>
        <p:spPr>
          <a:xfrm>
            <a:off x="1143000" y="731838"/>
            <a:ext cx="6400800" cy="3475037"/>
          </a:xfrm>
        </p:spPr>
        <p:txBody>
          <a:bodyPr/>
          <a:lstStyle/>
          <a:p>
            <a:endParaRPr lang="vi-VN" altLang="vi-VN" smtClean="0">
              <a:latin typeface="Trebuchet MS" panose="020B0603020202020204" pitchFamily="34" charset="0"/>
            </a:endParaRPr>
          </a:p>
        </p:txBody>
      </p:sp>
      <p:sp>
        <p:nvSpPr>
          <p:cNvPr id="35844" name="AutoShape 2"/>
          <p:cNvSpPr>
            <a:spLocks noChangeArrowheads="1"/>
          </p:cNvSpPr>
          <p:nvPr/>
        </p:nvSpPr>
        <p:spPr bwMode="auto">
          <a:xfrm>
            <a:off x="342900" y="228600"/>
            <a:ext cx="8534400" cy="6388100"/>
          </a:xfrm>
          <a:prstGeom prst="roundRect">
            <a:avLst>
              <a:gd name="adj" fmla="val 16667"/>
            </a:avLst>
          </a:prstGeom>
          <a:solidFill>
            <a:schemeClr val="bg1"/>
          </a:solidFill>
          <a:ln w="57150" cmpd="thinThick">
            <a:solidFill>
              <a:srgbClr val="CC0000"/>
            </a:solidFill>
            <a:round/>
            <a:headEnd/>
            <a:tailEnd/>
          </a:ln>
        </p:spPr>
        <p:txBody>
          <a:bodyPr wrap="none" anchor="ctr"/>
          <a:lstStyle>
            <a:lvl1pPr>
              <a:defRPr>
                <a:solidFill>
                  <a:schemeClr val="tx1"/>
                </a:solidFill>
                <a:latin typeface="Trebuchet MS" panose="020B0603020202020204" pitchFamily="34" charset="0"/>
                <a:cs typeface="Arial" panose="020B0604020202020204" pitchFamily="34" charset="0"/>
              </a:defRPr>
            </a:lvl1pPr>
            <a:lvl2pPr marL="742950" indent="-285750">
              <a:defRPr>
                <a:solidFill>
                  <a:schemeClr val="tx1"/>
                </a:solidFill>
                <a:latin typeface="Trebuchet MS" panose="020B0603020202020204" pitchFamily="34" charset="0"/>
                <a:cs typeface="Arial" panose="020B0604020202020204" pitchFamily="34" charset="0"/>
              </a:defRPr>
            </a:lvl2pPr>
            <a:lvl3pPr marL="1143000" indent="-228600">
              <a:defRPr>
                <a:solidFill>
                  <a:schemeClr val="tx1"/>
                </a:solidFill>
                <a:latin typeface="Trebuchet MS" panose="020B0603020202020204" pitchFamily="34" charset="0"/>
                <a:cs typeface="Arial" panose="020B0604020202020204" pitchFamily="34" charset="0"/>
              </a:defRPr>
            </a:lvl3pPr>
            <a:lvl4pPr marL="1600200" indent="-228600">
              <a:defRPr>
                <a:solidFill>
                  <a:schemeClr val="tx1"/>
                </a:solidFill>
                <a:latin typeface="Trebuchet MS" panose="020B0603020202020204" pitchFamily="34" charset="0"/>
                <a:cs typeface="Arial" panose="020B0604020202020204" pitchFamily="34" charset="0"/>
              </a:defRPr>
            </a:lvl4pPr>
            <a:lvl5pPr marL="2057400" indent="-228600">
              <a:defRPr>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9pPr>
          </a:lstStyle>
          <a:p>
            <a:pPr eaLnBrk="1" hangingPunct="1"/>
            <a:endParaRPr lang="vi-VN" altLang="vi-VN"/>
          </a:p>
        </p:txBody>
      </p:sp>
      <p:pic>
        <p:nvPicPr>
          <p:cNvPr id="35846" name="Picture 4" descr="33"/>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342900" y="1447800"/>
            <a:ext cx="8458200"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 Box 19"/>
          <p:cNvSpPr txBox="1">
            <a:spLocks noChangeArrowheads="1"/>
          </p:cNvSpPr>
          <p:nvPr/>
        </p:nvSpPr>
        <p:spPr bwMode="auto">
          <a:xfrm>
            <a:off x="1219200" y="4191000"/>
            <a:ext cx="928688" cy="369888"/>
          </a:xfrm>
          <a:prstGeom prst="rect">
            <a:avLst/>
          </a:prstGeom>
          <a:solidFill>
            <a:srgbClr val="FFCC66"/>
          </a:solidFill>
          <a:ln w="38100">
            <a:miter lim="800000"/>
            <a:headEnd/>
            <a:tailEnd/>
          </a:ln>
          <a:effectLst/>
          <a:scene3d>
            <a:camera prst="legacyObliqueTopRight"/>
            <a:lightRig rig="legacyFlat3" dir="b"/>
          </a:scene3d>
          <a:sp3d extrusionH="125400" prstMaterial="legacyMatte">
            <a:bevelT w="13500" h="13500" prst="angle"/>
            <a:bevelB w="13500" h="13500" prst="angle"/>
            <a:extrusionClr>
              <a:srgbClr val="FFCC66"/>
            </a:extrusionClr>
          </a:sp3d>
          <a:extLst/>
        </p:spPr>
        <p:txBody>
          <a:bodyPr wrap="none">
            <a:spAutoFit/>
            <a:flatTx/>
          </a:bodyPr>
          <a:lstStyle/>
          <a:p>
            <a:pPr eaLnBrk="1" hangingPunct="1">
              <a:defRPr/>
            </a:pPr>
            <a:r>
              <a:rPr lang="en-US" dirty="0" err="1">
                <a:effectLst>
                  <a:outerShdw blurRad="38100" dist="38100" dir="2700000" algn="tl">
                    <a:srgbClr val="FFFFFF"/>
                  </a:outerShdw>
                </a:effectLst>
                <a:latin typeface=".VnArial" pitchFamily="34" charset="0"/>
                <a:cs typeface="Arial" charset="0"/>
              </a:rPr>
              <a:t>Đ¸p</a:t>
            </a:r>
            <a:r>
              <a:rPr lang="en-US" dirty="0">
                <a:effectLst>
                  <a:outerShdw blurRad="38100" dist="38100" dir="2700000" algn="tl">
                    <a:srgbClr val="FFFFFF"/>
                  </a:outerShdw>
                </a:effectLst>
                <a:latin typeface=".VnArial" pitchFamily="34" charset="0"/>
                <a:cs typeface="Arial" charset="0"/>
              </a:rPr>
              <a:t> ¸n</a:t>
            </a:r>
          </a:p>
        </p:txBody>
      </p:sp>
      <p:sp>
        <p:nvSpPr>
          <p:cNvPr id="18" name="AutoShape 17"/>
          <p:cNvSpPr>
            <a:spLocks noChangeArrowheads="1"/>
          </p:cNvSpPr>
          <p:nvPr/>
        </p:nvSpPr>
        <p:spPr bwMode="auto">
          <a:xfrm>
            <a:off x="2895601" y="5181600"/>
            <a:ext cx="2362200" cy="520700"/>
          </a:xfrm>
          <a:prstGeom prst="roundRect">
            <a:avLst>
              <a:gd name="adj" fmla="val 16667"/>
            </a:avLst>
          </a:prstGeom>
          <a:solidFill>
            <a:srgbClr val="FFCC00"/>
          </a:solidFill>
          <a:ln w="9525" algn="ctr">
            <a:solidFill>
              <a:schemeClr val="tx1"/>
            </a:solidFill>
            <a:round/>
            <a:headEnd/>
            <a:tailEnd/>
          </a:ln>
        </p:spPr>
        <p:txBody>
          <a:bodyPr wrap="none" anchor="ctr"/>
          <a:lstStyle>
            <a:lvl1pPr>
              <a:defRPr>
                <a:solidFill>
                  <a:schemeClr val="tx1"/>
                </a:solidFill>
                <a:latin typeface="Trebuchet MS" panose="020B0603020202020204" pitchFamily="34" charset="0"/>
                <a:cs typeface="Arial" panose="020B0604020202020204" pitchFamily="34" charset="0"/>
              </a:defRPr>
            </a:lvl1pPr>
            <a:lvl2pPr marL="742950" indent="-285750">
              <a:defRPr>
                <a:solidFill>
                  <a:schemeClr val="tx1"/>
                </a:solidFill>
                <a:latin typeface="Trebuchet MS" panose="020B0603020202020204" pitchFamily="34" charset="0"/>
                <a:cs typeface="Arial" panose="020B0604020202020204" pitchFamily="34" charset="0"/>
              </a:defRPr>
            </a:lvl2pPr>
            <a:lvl3pPr marL="1143000" indent="-228600">
              <a:defRPr>
                <a:solidFill>
                  <a:schemeClr val="tx1"/>
                </a:solidFill>
                <a:latin typeface="Trebuchet MS" panose="020B0603020202020204" pitchFamily="34" charset="0"/>
                <a:cs typeface="Arial" panose="020B0604020202020204" pitchFamily="34" charset="0"/>
              </a:defRPr>
            </a:lvl3pPr>
            <a:lvl4pPr marL="1600200" indent="-228600">
              <a:defRPr>
                <a:solidFill>
                  <a:schemeClr val="tx1"/>
                </a:solidFill>
                <a:latin typeface="Trebuchet MS" panose="020B0603020202020204" pitchFamily="34" charset="0"/>
                <a:cs typeface="Arial" panose="020B0604020202020204" pitchFamily="34" charset="0"/>
              </a:defRPr>
            </a:lvl4pPr>
            <a:lvl5pPr marL="2057400" indent="-228600">
              <a:defRPr>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9pPr>
          </a:lstStyle>
          <a:p>
            <a:pPr eaLnBrk="1" hangingPunct="1"/>
            <a:endParaRPr lang="vi-VN" altLang="vi-VN"/>
          </a:p>
        </p:txBody>
      </p:sp>
      <p:sp>
        <p:nvSpPr>
          <p:cNvPr id="34832" name="TextBox 2"/>
          <p:cNvSpPr txBox="1">
            <a:spLocks noChangeArrowheads="1"/>
          </p:cNvSpPr>
          <p:nvPr/>
        </p:nvSpPr>
        <p:spPr bwMode="auto">
          <a:xfrm>
            <a:off x="609600" y="1665288"/>
            <a:ext cx="80772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rebuchet MS" panose="020B0603020202020204" pitchFamily="34" charset="0"/>
                <a:cs typeface="Arial" panose="020B0604020202020204" pitchFamily="34" charset="0"/>
              </a:defRPr>
            </a:lvl1pPr>
            <a:lvl2pPr marL="742950" indent="-285750">
              <a:defRPr>
                <a:solidFill>
                  <a:schemeClr val="tx1"/>
                </a:solidFill>
                <a:latin typeface="Trebuchet MS" panose="020B0603020202020204" pitchFamily="34" charset="0"/>
                <a:cs typeface="Arial" panose="020B0604020202020204" pitchFamily="34" charset="0"/>
              </a:defRPr>
            </a:lvl2pPr>
            <a:lvl3pPr marL="1143000" indent="-228600">
              <a:defRPr>
                <a:solidFill>
                  <a:schemeClr val="tx1"/>
                </a:solidFill>
                <a:latin typeface="Trebuchet MS" panose="020B0603020202020204" pitchFamily="34" charset="0"/>
                <a:cs typeface="Arial" panose="020B0604020202020204" pitchFamily="34" charset="0"/>
              </a:defRPr>
            </a:lvl3pPr>
            <a:lvl4pPr marL="1600200" indent="-228600">
              <a:defRPr>
                <a:solidFill>
                  <a:schemeClr val="tx1"/>
                </a:solidFill>
                <a:latin typeface="Trebuchet MS" panose="020B0603020202020204" pitchFamily="34" charset="0"/>
                <a:cs typeface="Arial" panose="020B0604020202020204" pitchFamily="34" charset="0"/>
              </a:defRPr>
            </a:lvl4pPr>
            <a:lvl5pPr marL="2057400" indent="-228600">
              <a:defRPr>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9pPr>
          </a:lstStyle>
          <a:p>
            <a:pPr algn="just" eaLnBrk="1" hangingPunct="1"/>
            <a:r>
              <a:rPr lang="en-US" altLang="vi-VN" sz="3600" b="1" smtClean="0">
                <a:solidFill>
                  <a:srgbClr val="FF0000"/>
                </a:solidFill>
                <a:latin typeface="Times New Roman" panose="02020603050405020304" pitchFamily="18" charset="0"/>
                <a:cs typeface="Times New Roman" panose="02020603050405020304" pitchFamily="18" charset="0"/>
              </a:rPr>
              <a:t>Để xem trước và in văn bản ta dùng lệnh?</a:t>
            </a:r>
            <a:endParaRPr lang="en-US" altLang="vi-VN" sz="3600" b="1" dirty="0">
              <a:solidFill>
                <a:srgbClr val="FF0000"/>
              </a:solidFill>
              <a:latin typeface="Times New Roman" panose="02020603050405020304" pitchFamily="18" charset="0"/>
              <a:cs typeface="Times New Roman" panose="02020603050405020304" pitchFamily="18" charset="0"/>
            </a:endParaRPr>
          </a:p>
        </p:txBody>
      </p:sp>
      <p:sp>
        <p:nvSpPr>
          <p:cNvPr id="19" name="Text Box 18"/>
          <p:cNvSpPr txBox="1">
            <a:spLocks noChangeArrowheads="1"/>
          </p:cNvSpPr>
          <p:nvPr/>
        </p:nvSpPr>
        <p:spPr bwMode="auto">
          <a:xfrm>
            <a:off x="2894013" y="2914650"/>
            <a:ext cx="4878387" cy="280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Trebuchet MS" panose="020B0603020202020204" pitchFamily="34" charset="0"/>
                <a:cs typeface="Arial" panose="020B0604020202020204" pitchFamily="34" charset="0"/>
              </a:defRPr>
            </a:lvl1pPr>
            <a:lvl2pPr marL="742950" indent="-285750">
              <a:defRPr>
                <a:solidFill>
                  <a:schemeClr val="tx1"/>
                </a:solidFill>
                <a:latin typeface="Trebuchet MS" panose="020B0603020202020204" pitchFamily="34" charset="0"/>
                <a:cs typeface="Arial" panose="020B0604020202020204" pitchFamily="34" charset="0"/>
              </a:defRPr>
            </a:lvl2pPr>
            <a:lvl3pPr marL="1143000" indent="-228600">
              <a:defRPr>
                <a:solidFill>
                  <a:schemeClr val="tx1"/>
                </a:solidFill>
                <a:latin typeface="Trebuchet MS" panose="020B0603020202020204" pitchFamily="34" charset="0"/>
                <a:cs typeface="Arial" panose="020B0604020202020204" pitchFamily="34" charset="0"/>
              </a:defRPr>
            </a:lvl3pPr>
            <a:lvl4pPr marL="1600200" indent="-228600">
              <a:defRPr>
                <a:solidFill>
                  <a:schemeClr val="tx1"/>
                </a:solidFill>
                <a:latin typeface="Trebuchet MS" panose="020B0603020202020204" pitchFamily="34" charset="0"/>
                <a:cs typeface="Arial" panose="020B0604020202020204" pitchFamily="34" charset="0"/>
              </a:defRPr>
            </a:lvl4pPr>
            <a:lvl5pPr marL="2057400" indent="-228600">
              <a:defRPr>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9pPr>
          </a:lstStyle>
          <a:p>
            <a:pPr eaLnBrk="1" hangingPunct="1">
              <a:spcBef>
                <a:spcPct val="50000"/>
              </a:spcBef>
              <a:buFontTx/>
              <a:buAutoNum type="alphaUcPeriod"/>
            </a:pPr>
            <a:r>
              <a:rPr lang="en-US" altLang="vi-VN" sz="3200" b="1">
                <a:solidFill>
                  <a:srgbClr val="0000CC"/>
                </a:solidFill>
                <a:latin typeface="Times New Roman" panose="02020603050405020304" pitchFamily="18" charset="0"/>
              </a:rPr>
              <a:t> </a:t>
            </a:r>
            <a:r>
              <a:rPr lang="en-US" altLang="vi-VN" sz="3200" b="1" smtClean="0">
                <a:solidFill>
                  <a:srgbClr val="0000CC"/>
                </a:solidFill>
                <a:latin typeface="Times New Roman" panose="02020603050405020304" pitchFamily="18" charset="0"/>
              </a:rPr>
              <a:t>Print Preview </a:t>
            </a:r>
            <a:endParaRPr lang="en-US" altLang="vi-VN" sz="3200" b="1">
              <a:solidFill>
                <a:srgbClr val="0000CC"/>
              </a:solidFill>
              <a:latin typeface="Times New Roman" panose="02020603050405020304" pitchFamily="18" charset="0"/>
            </a:endParaRPr>
          </a:p>
          <a:p>
            <a:pPr eaLnBrk="1" hangingPunct="1">
              <a:spcBef>
                <a:spcPct val="50000"/>
              </a:spcBef>
              <a:buFontTx/>
              <a:buAutoNum type="alphaUcPeriod"/>
            </a:pPr>
            <a:r>
              <a:rPr lang="en-US" altLang="vi-VN" sz="3200" b="1">
                <a:solidFill>
                  <a:srgbClr val="0000CC"/>
                </a:solidFill>
                <a:latin typeface="Times New Roman" panose="02020603050405020304" pitchFamily="18" charset="0"/>
              </a:rPr>
              <a:t> </a:t>
            </a:r>
            <a:r>
              <a:rPr lang="en-US" altLang="vi-VN" sz="3200" b="1" smtClean="0">
                <a:solidFill>
                  <a:srgbClr val="0000CC"/>
                </a:solidFill>
                <a:latin typeface="Times New Roman" panose="02020603050405020304" pitchFamily="18" charset="0"/>
              </a:rPr>
              <a:t>Orientation</a:t>
            </a:r>
            <a:endParaRPr lang="en-US" altLang="vi-VN" sz="3000">
              <a:latin typeface="Arial" panose="020B0604020202020204" pitchFamily="34" charset="0"/>
            </a:endParaRPr>
          </a:p>
          <a:p>
            <a:pPr eaLnBrk="1" hangingPunct="1">
              <a:spcBef>
                <a:spcPct val="50000"/>
              </a:spcBef>
              <a:buFontTx/>
              <a:buAutoNum type="alphaUcPeriod"/>
            </a:pPr>
            <a:r>
              <a:rPr lang="en-US" altLang="vi-VN" sz="3200" b="1">
                <a:solidFill>
                  <a:srgbClr val="0000CC"/>
                </a:solidFill>
                <a:latin typeface="Times New Roman" panose="02020603050405020304" pitchFamily="18" charset="0"/>
              </a:rPr>
              <a:t> </a:t>
            </a:r>
            <a:r>
              <a:rPr lang="en-US" altLang="vi-VN" sz="3200" b="1" smtClean="0">
                <a:solidFill>
                  <a:srgbClr val="0000CC"/>
                </a:solidFill>
                <a:latin typeface="Times New Roman" panose="02020603050405020304" pitchFamily="18" charset="0"/>
              </a:rPr>
              <a:t>Margins </a:t>
            </a:r>
            <a:endParaRPr lang="en-US" altLang="vi-VN" sz="3200" b="1">
              <a:solidFill>
                <a:srgbClr val="0000CC"/>
              </a:solidFill>
              <a:latin typeface="Times New Roman" panose="02020603050405020304" pitchFamily="18" charset="0"/>
            </a:endParaRPr>
          </a:p>
          <a:p>
            <a:pPr eaLnBrk="1" hangingPunct="1">
              <a:spcBef>
                <a:spcPct val="50000"/>
              </a:spcBef>
              <a:buFontTx/>
              <a:buAutoNum type="alphaUcPeriod"/>
            </a:pPr>
            <a:r>
              <a:rPr lang="en-US" altLang="vi-VN" sz="3200" b="1">
                <a:solidFill>
                  <a:srgbClr val="0000CC"/>
                </a:solidFill>
                <a:latin typeface="Times New Roman" panose="02020603050405020304" pitchFamily="18" charset="0"/>
              </a:rPr>
              <a:t> </a:t>
            </a:r>
            <a:r>
              <a:rPr lang="en-US" altLang="vi-VN" sz="3200" b="1" smtClean="0">
                <a:solidFill>
                  <a:srgbClr val="0000CC"/>
                </a:solidFill>
                <a:latin typeface="Times New Roman" panose="02020603050405020304" pitchFamily="18" charset="0"/>
              </a:rPr>
              <a:t>Print</a:t>
            </a:r>
            <a:endParaRPr lang="en-US" altLang="vi-VN" sz="3200" b="1">
              <a:solidFill>
                <a:srgbClr val="0000CC"/>
              </a:solidFill>
              <a:latin typeface="Times New Roman" panose="02020603050405020304" pitchFamily="18" charset="0"/>
            </a:endParaRPr>
          </a:p>
        </p:txBody>
      </p:sp>
      <p:sp>
        <p:nvSpPr>
          <p:cNvPr id="14" name="Rounded Rectangle 13"/>
          <p:cNvSpPr/>
          <p:nvPr/>
        </p:nvSpPr>
        <p:spPr>
          <a:xfrm>
            <a:off x="3352800" y="533400"/>
            <a:ext cx="2322682" cy="685800"/>
          </a:xfrm>
          <a:prstGeom prst="roundRect">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3600" b="1" dirty="0" err="1">
                <a:latin typeface="Times New Roman" pitchFamily="18" charset="0"/>
                <a:cs typeface="Times New Roman" pitchFamily="18" charset="0"/>
              </a:rPr>
              <a:t>Câu</a:t>
            </a:r>
            <a:r>
              <a:rPr lang="en-US" sz="3600" b="1" dirty="0">
                <a:latin typeface="Times New Roman" pitchFamily="18" charset="0"/>
                <a:cs typeface="Times New Roman" pitchFamily="18" charset="0"/>
              </a:rPr>
              <a:t> </a:t>
            </a:r>
            <a:r>
              <a:rPr lang="en-US" sz="3600" b="1" err="1">
                <a:latin typeface="Times New Roman" pitchFamily="18" charset="0"/>
                <a:cs typeface="Times New Roman" pitchFamily="18" charset="0"/>
              </a:rPr>
              <a:t>hỏi</a:t>
            </a:r>
            <a:r>
              <a:rPr lang="en-US" sz="3600" b="1">
                <a:latin typeface="Times New Roman" pitchFamily="18" charset="0"/>
                <a:cs typeface="Times New Roman" pitchFamily="18" charset="0"/>
              </a:rPr>
              <a:t> </a:t>
            </a:r>
            <a:r>
              <a:rPr lang="en-US" sz="3600" b="1" smtClean="0">
                <a:latin typeface="Times New Roman" pitchFamily="18" charset="0"/>
                <a:cs typeface="Times New Roman" pitchFamily="18" charset="0"/>
              </a:rPr>
              <a:t>3</a:t>
            </a:r>
            <a:endParaRPr lang="en-US" sz="3600" b="1" dirty="0">
              <a:latin typeface="Times New Roman" pitchFamily="18" charset="0"/>
              <a:cs typeface="Times New Roman"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2000" advTm="22693"/>
    </mc:Choice>
    <mc:Fallback xmlns="">
      <p:transition spd="slow" advTm="22693"/>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1" presetClass="entr" presetSubtype="0"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1000" fill="hold"/>
                                        <p:tgtEl>
                                          <p:spTgt spid="19"/>
                                        </p:tgtEl>
                                        <p:attrNameLst>
                                          <p:attrName>ppt_w</p:attrName>
                                        </p:attrNameLst>
                                      </p:cBhvr>
                                      <p:tavLst>
                                        <p:tav tm="0">
                                          <p:val>
                                            <p:fltVal val="0"/>
                                          </p:val>
                                        </p:tav>
                                        <p:tav tm="100000">
                                          <p:val>
                                            <p:strVal val="#ppt_w"/>
                                          </p:val>
                                        </p:tav>
                                      </p:tavLst>
                                    </p:anim>
                                    <p:anim calcmode="lin" valueType="num">
                                      <p:cBhvr>
                                        <p:cTn id="8" dur="1000" fill="hold"/>
                                        <p:tgtEl>
                                          <p:spTgt spid="19"/>
                                        </p:tgtEl>
                                        <p:attrNameLst>
                                          <p:attrName>ppt_h</p:attrName>
                                        </p:attrNameLst>
                                      </p:cBhvr>
                                      <p:tavLst>
                                        <p:tav tm="0">
                                          <p:val>
                                            <p:fltVal val="0"/>
                                          </p:val>
                                        </p:tav>
                                        <p:tav tm="100000">
                                          <p:val>
                                            <p:strVal val="#ppt_h"/>
                                          </p:val>
                                        </p:tav>
                                      </p:tavLst>
                                    </p:anim>
                                    <p:anim calcmode="lin" valueType="num">
                                      <p:cBhvr>
                                        <p:cTn id="9" dur="1000" fill="hold"/>
                                        <p:tgtEl>
                                          <p:spTgt spid="19"/>
                                        </p:tgtEl>
                                        <p:attrNameLst>
                                          <p:attrName>style.rotation</p:attrName>
                                        </p:attrNameLst>
                                      </p:cBhvr>
                                      <p:tavLst>
                                        <p:tav tm="0">
                                          <p:val>
                                            <p:fltVal val="90"/>
                                          </p:val>
                                        </p:tav>
                                        <p:tav tm="100000">
                                          <p:val>
                                            <p:fltVal val="0"/>
                                          </p:val>
                                        </p:tav>
                                      </p:tavLst>
                                    </p:anim>
                                    <p:animEffect transition="in" filter="fade">
                                      <p:cBhvr>
                                        <p:cTn id="10" dur="1000"/>
                                        <p:tgtEl>
                                          <p:spTgt spid="19"/>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34832"/>
                                        </p:tgtEl>
                                        <p:attrNameLst>
                                          <p:attrName>style.visibility</p:attrName>
                                        </p:attrNameLst>
                                      </p:cBhvr>
                                      <p:to>
                                        <p:strVal val="visible"/>
                                      </p:to>
                                    </p:set>
                                    <p:anim calcmode="lin" valueType="num">
                                      <p:cBhvr>
                                        <p:cTn id="13" dur="1000" fill="hold"/>
                                        <p:tgtEl>
                                          <p:spTgt spid="34832"/>
                                        </p:tgtEl>
                                        <p:attrNameLst>
                                          <p:attrName>ppt_w</p:attrName>
                                        </p:attrNameLst>
                                      </p:cBhvr>
                                      <p:tavLst>
                                        <p:tav tm="0">
                                          <p:val>
                                            <p:fltVal val="0"/>
                                          </p:val>
                                        </p:tav>
                                        <p:tav tm="100000">
                                          <p:val>
                                            <p:strVal val="#ppt_w"/>
                                          </p:val>
                                        </p:tav>
                                      </p:tavLst>
                                    </p:anim>
                                    <p:anim calcmode="lin" valueType="num">
                                      <p:cBhvr>
                                        <p:cTn id="14" dur="1000" fill="hold"/>
                                        <p:tgtEl>
                                          <p:spTgt spid="34832"/>
                                        </p:tgtEl>
                                        <p:attrNameLst>
                                          <p:attrName>ppt_h</p:attrName>
                                        </p:attrNameLst>
                                      </p:cBhvr>
                                      <p:tavLst>
                                        <p:tav tm="0">
                                          <p:val>
                                            <p:fltVal val="0"/>
                                          </p:val>
                                        </p:tav>
                                        <p:tav tm="100000">
                                          <p:val>
                                            <p:strVal val="#ppt_h"/>
                                          </p:val>
                                        </p:tav>
                                      </p:tavLst>
                                    </p:anim>
                                    <p:anim calcmode="lin" valueType="num">
                                      <p:cBhvr>
                                        <p:cTn id="15" dur="1000" fill="hold"/>
                                        <p:tgtEl>
                                          <p:spTgt spid="34832"/>
                                        </p:tgtEl>
                                        <p:attrNameLst>
                                          <p:attrName>style.rotation</p:attrName>
                                        </p:attrNameLst>
                                      </p:cBhvr>
                                      <p:tavLst>
                                        <p:tav tm="0">
                                          <p:val>
                                            <p:fltVal val="90"/>
                                          </p:val>
                                        </p:tav>
                                        <p:tav tm="100000">
                                          <p:val>
                                            <p:fltVal val="0"/>
                                          </p:val>
                                        </p:tav>
                                      </p:tavLst>
                                    </p:anim>
                                    <p:animEffect transition="in" filter="fade">
                                      <p:cBhvr>
                                        <p:cTn id="16" dur="1000"/>
                                        <p:tgtEl>
                                          <p:spTgt spid="3483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13"/>
                    </p:tgtEl>
                  </p:cond>
                </p:stCondLst>
                <p:endSync evt="end" delay="0">
                  <p:rtn val="all"/>
                </p:endSync>
                <p:childTnLst>
                  <p:par>
                    <p:cTn id="18" fill="hold" nodeType="clickPar">
                      <p:stCondLst>
                        <p:cond delay="0"/>
                      </p:stCondLst>
                      <p:childTnLst>
                        <p:par>
                          <p:cTn id="19" fill="hold" nodeType="withGroup">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18"/>
                                        </p:tgtEl>
                                        <p:attrNameLst>
                                          <p:attrName>style.visibility</p:attrName>
                                        </p:attrNameLst>
                                      </p:cBhvr>
                                      <p:to>
                                        <p:strVal val="visible"/>
                                      </p:to>
                                    </p:set>
                                  </p:childTnLst>
                                </p:cTn>
                              </p:par>
                              <p:par>
                                <p:cTn id="22" presetID="22" presetClass="emph" presetSubtype="0" repeatCount="10000" fill="remove" grpId="1" nodeType="withEffect">
                                  <p:stCondLst>
                                    <p:cond delay="0"/>
                                  </p:stCondLst>
                                  <p:childTnLst>
                                    <p:animClr clrSpc="hsl" dir="cw">
                                      <p:cBhvr override="childStyle">
                                        <p:cTn id="23" dur="500" fill="hold"/>
                                        <p:tgtEl>
                                          <p:spTgt spid="18"/>
                                        </p:tgtEl>
                                        <p:attrNameLst>
                                          <p:attrName>style.color</p:attrName>
                                        </p:attrNameLst>
                                      </p:cBhvr>
                                      <p:by>
                                        <p:hsl h="-7200000" s="0" l="0"/>
                                      </p:by>
                                    </p:animClr>
                                    <p:animClr clrSpc="hsl" dir="cw">
                                      <p:cBhvr>
                                        <p:cTn id="24" dur="500" fill="hold"/>
                                        <p:tgtEl>
                                          <p:spTgt spid="18"/>
                                        </p:tgtEl>
                                        <p:attrNameLst>
                                          <p:attrName>fillcolor</p:attrName>
                                        </p:attrNameLst>
                                      </p:cBhvr>
                                      <p:by>
                                        <p:hsl h="-7200000" s="0" l="0"/>
                                      </p:by>
                                    </p:animClr>
                                    <p:animClr clrSpc="hsl" dir="cw">
                                      <p:cBhvr>
                                        <p:cTn id="25" dur="500" fill="hold"/>
                                        <p:tgtEl>
                                          <p:spTgt spid="18"/>
                                        </p:tgtEl>
                                        <p:attrNameLst>
                                          <p:attrName>stroke.color</p:attrName>
                                        </p:attrNameLst>
                                      </p:cBhvr>
                                      <p:by>
                                        <p:hsl h="-7200000" s="0" l="0"/>
                                      </p:by>
                                    </p:animClr>
                                    <p:set>
                                      <p:cBhvr>
                                        <p:cTn id="26" dur="500" fill="hold"/>
                                        <p:tgtEl>
                                          <p:spTgt spid="18"/>
                                        </p:tgtEl>
                                        <p:attrNameLst>
                                          <p:attrName>fill.type</p:attrName>
                                        </p:attrNameLst>
                                      </p:cBhvr>
                                      <p:to>
                                        <p:strVal val="solid"/>
                                      </p:to>
                                    </p:set>
                                  </p:childTnLst>
                                </p:cTn>
                              </p:par>
                            </p:childTnLst>
                          </p:cTn>
                        </p:par>
                      </p:childTnLst>
                    </p:cTn>
                  </p:par>
                </p:childTnLst>
              </p:cTn>
              <p:nextCondLst>
                <p:cond evt="onClick" delay="0">
                  <p:tgtEl>
                    <p:spTgt spid="13"/>
                  </p:tgtEl>
                </p:cond>
              </p:nextCondLst>
            </p:seq>
          </p:childTnLst>
        </p:cTn>
      </p:par>
    </p:tnLst>
    <p:bldLst>
      <p:bldP spid="18" grpId="0" animBg="1"/>
      <p:bldP spid="18" grpId="1" animBg="1"/>
      <p:bldP spid="34832" grpId="0"/>
      <p:bldP spid="19" grpId="0"/>
    </p:bldLst>
  </p:timing>
  <p:extLst mod="1">
    <p:ext uri="{E180D4A7-C9FB-4DFB-919C-405C955672EB}">
      <p14:showEvtLst xmlns:p14="http://schemas.microsoft.com/office/powerpoint/2010/main">
        <p14:triggerEvt type="onClick" time="17653" objId="13"/>
      </p14:showEvtLst>
    </p:ext>
  </p:extLst>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AutoShape 2"/>
          <p:cNvSpPr>
            <a:spLocks noChangeArrowheads="1"/>
          </p:cNvSpPr>
          <p:nvPr/>
        </p:nvSpPr>
        <p:spPr bwMode="auto">
          <a:xfrm>
            <a:off x="304800" y="228600"/>
            <a:ext cx="8534400" cy="6388100"/>
          </a:xfrm>
          <a:prstGeom prst="roundRect">
            <a:avLst>
              <a:gd name="adj" fmla="val 16667"/>
            </a:avLst>
          </a:prstGeom>
          <a:solidFill>
            <a:schemeClr val="bg1"/>
          </a:solidFill>
          <a:ln w="57150" cmpd="thinThick">
            <a:solidFill>
              <a:srgbClr val="CC0000"/>
            </a:solidFill>
            <a:round/>
            <a:headEnd/>
            <a:tailEnd/>
          </a:ln>
        </p:spPr>
        <p:txBody>
          <a:bodyPr wrap="none" anchor="ctr"/>
          <a:lstStyle>
            <a:lvl1pPr>
              <a:defRPr>
                <a:solidFill>
                  <a:schemeClr val="tx1"/>
                </a:solidFill>
                <a:latin typeface="Trebuchet MS" panose="020B0603020202020204" pitchFamily="34" charset="0"/>
                <a:cs typeface="Arial" panose="020B0604020202020204" pitchFamily="34" charset="0"/>
              </a:defRPr>
            </a:lvl1pPr>
            <a:lvl2pPr marL="742950" indent="-285750">
              <a:defRPr>
                <a:solidFill>
                  <a:schemeClr val="tx1"/>
                </a:solidFill>
                <a:latin typeface="Trebuchet MS" panose="020B0603020202020204" pitchFamily="34" charset="0"/>
                <a:cs typeface="Arial" panose="020B0604020202020204" pitchFamily="34" charset="0"/>
              </a:defRPr>
            </a:lvl2pPr>
            <a:lvl3pPr marL="1143000" indent="-228600">
              <a:defRPr>
                <a:solidFill>
                  <a:schemeClr val="tx1"/>
                </a:solidFill>
                <a:latin typeface="Trebuchet MS" panose="020B0603020202020204" pitchFamily="34" charset="0"/>
                <a:cs typeface="Arial" panose="020B0604020202020204" pitchFamily="34" charset="0"/>
              </a:defRPr>
            </a:lvl3pPr>
            <a:lvl4pPr marL="1600200" indent="-228600">
              <a:defRPr>
                <a:solidFill>
                  <a:schemeClr val="tx1"/>
                </a:solidFill>
                <a:latin typeface="Trebuchet MS" panose="020B0603020202020204" pitchFamily="34" charset="0"/>
                <a:cs typeface="Arial" panose="020B0604020202020204" pitchFamily="34" charset="0"/>
              </a:defRPr>
            </a:lvl4pPr>
            <a:lvl5pPr marL="2057400" indent="-228600">
              <a:defRPr>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9pPr>
          </a:lstStyle>
          <a:p>
            <a:pPr eaLnBrk="1" hangingPunct="1"/>
            <a:endParaRPr lang="vi-VN" altLang="vi-VN" sz="2000"/>
          </a:p>
        </p:txBody>
      </p:sp>
      <p:sp>
        <p:nvSpPr>
          <p:cNvPr id="4" name="Rectangle 2"/>
          <p:cNvSpPr txBox="1">
            <a:spLocks noChangeArrowheads="1"/>
          </p:cNvSpPr>
          <p:nvPr/>
        </p:nvSpPr>
        <p:spPr>
          <a:xfrm>
            <a:off x="609600" y="381000"/>
            <a:ext cx="7696200" cy="1143000"/>
          </a:xfrm>
          <a:prstGeom prst="rect">
            <a:avLst/>
          </a:prstGeom>
          <a:effectLst/>
        </p:spPr>
        <p:txBody>
          <a:bodyPr/>
          <a:lstStyle>
            <a:lvl1pPr marL="319088" indent="-319088" algn="r" rtl="0" eaLnBrk="0" fontAlgn="base" hangingPunct="0">
              <a:spcBef>
                <a:spcPct val="0"/>
              </a:spcBef>
              <a:spcAft>
                <a:spcPct val="0"/>
              </a:spcAft>
              <a:buClr>
                <a:srgbClr val="C3260C"/>
              </a:buClr>
              <a:buSzPct val="128000"/>
              <a:buFont typeface="Georgia" pitchFamily="18" charset="0"/>
              <a:buChar char="*"/>
              <a:defRPr sz="4600" b="1"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marL="319088" indent="-319088" algn="r" rtl="0" eaLnBrk="0" fontAlgn="base" hangingPunct="0">
              <a:spcBef>
                <a:spcPct val="0"/>
              </a:spcBef>
              <a:spcAft>
                <a:spcPct val="0"/>
              </a:spcAft>
              <a:buClr>
                <a:srgbClr val="C3260C"/>
              </a:buClr>
              <a:buSzPct val="128000"/>
              <a:buFont typeface="Georgia" pitchFamily="18" charset="0"/>
              <a:buChar char="*"/>
              <a:defRPr sz="4600" b="1">
                <a:solidFill>
                  <a:schemeClr val="tx1"/>
                </a:solidFill>
                <a:latin typeface="Trebuchet MS" pitchFamily="34" charset="0"/>
              </a:defRPr>
            </a:lvl2pPr>
            <a:lvl3pPr marL="319088" indent="-319088" algn="r" rtl="0" eaLnBrk="0" fontAlgn="base" hangingPunct="0">
              <a:spcBef>
                <a:spcPct val="0"/>
              </a:spcBef>
              <a:spcAft>
                <a:spcPct val="0"/>
              </a:spcAft>
              <a:buClr>
                <a:srgbClr val="C3260C"/>
              </a:buClr>
              <a:buSzPct val="128000"/>
              <a:buFont typeface="Georgia" pitchFamily="18" charset="0"/>
              <a:buChar char="*"/>
              <a:defRPr sz="4600" b="1">
                <a:solidFill>
                  <a:schemeClr val="tx1"/>
                </a:solidFill>
                <a:latin typeface="Trebuchet MS" pitchFamily="34" charset="0"/>
              </a:defRPr>
            </a:lvl3pPr>
            <a:lvl4pPr marL="319088" indent="-319088" algn="r" rtl="0" eaLnBrk="0" fontAlgn="base" hangingPunct="0">
              <a:spcBef>
                <a:spcPct val="0"/>
              </a:spcBef>
              <a:spcAft>
                <a:spcPct val="0"/>
              </a:spcAft>
              <a:buClr>
                <a:srgbClr val="C3260C"/>
              </a:buClr>
              <a:buSzPct val="128000"/>
              <a:buFont typeface="Georgia" pitchFamily="18" charset="0"/>
              <a:buChar char="*"/>
              <a:defRPr sz="4600" b="1">
                <a:solidFill>
                  <a:schemeClr val="tx1"/>
                </a:solidFill>
                <a:latin typeface="Trebuchet MS" pitchFamily="34" charset="0"/>
              </a:defRPr>
            </a:lvl4pPr>
            <a:lvl5pPr marL="319088" indent="-319088" algn="r" rtl="0" eaLnBrk="0" fontAlgn="base" hangingPunct="0">
              <a:spcBef>
                <a:spcPct val="0"/>
              </a:spcBef>
              <a:spcAft>
                <a:spcPct val="0"/>
              </a:spcAft>
              <a:buClr>
                <a:srgbClr val="C3260C"/>
              </a:buClr>
              <a:buSzPct val="128000"/>
              <a:buFont typeface="Georgia" pitchFamily="18" charset="0"/>
              <a:buChar char="*"/>
              <a:defRPr sz="4600" b="1">
                <a:solidFill>
                  <a:schemeClr val="tx1"/>
                </a:solidFill>
                <a:latin typeface="Trebuchet MS"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indent="0" algn="ctr" eaLnBrk="1" hangingPunct="1">
              <a:buFont typeface="Georgia" pitchFamily="18" charset="0"/>
              <a:buNone/>
              <a:defRPr/>
            </a:pPr>
            <a:r>
              <a:rPr lang="en-US" sz="6600" dirty="0" err="1" smtClean="0">
                <a:solidFill>
                  <a:srgbClr val="FF0000"/>
                </a:solidFill>
                <a:latin typeface="Times New Roman" pitchFamily="18" charset="0"/>
                <a:cs typeface="Times New Roman" pitchFamily="18" charset="0"/>
              </a:rPr>
              <a:t>Dặn</a:t>
            </a:r>
            <a:r>
              <a:rPr lang="en-US" sz="6600" dirty="0" smtClean="0">
                <a:solidFill>
                  <a:srgbClr val="FF0000"/>
                </a:solidFill>
                <a:latin typeface="Times New Roman" pitchFamily="18" charset="0"/>
                <a:cs typeface="Times New Roman" pitchFamily="18" charset="0"/>
              </a:rPr>
              <a:t> </a:t>
            </a:r>
            <a:r>
              <a:rPr lang="en-US" sz="6600" dirty="0" err="1" smtClean="0">
                <a:solidFill>
                  <a:srgbClr val="FF0000"/>
                </a:solidFill>
                <a:latin typeface="Times New Roman" pitchFamily="18" charset="0"/>
                <a:cs typeface="Times New Roman" pitchFamily="18" charset="0"/>
              </a:rPr>
              <a:t>dò</a:t>
            </a:r>
            <a:endParaRPr lang="en-US" sz="6600" dirty="0" smtClean="0">
              <a:solidFill>
                <a:srgbClr val="FF0000"/>
              </a:solidFill>
              <a:latin typeface="Times New Roman" pitchFamily="18" charset="0"/>
              <a:cs typeface="Times New Roman" pitchFamily="18" charset="0"/>
            </a:endParaRPr>
          </a:p>
        </p:txBody>
      </p:sp>
      <p:sp>
        <p:nvSpPr>
          <p:cNvPr id="5" name="Rectangle 3"/>
          <p:cNvSpPr txBox="1">
            <a:spLocks noChangeArrowheads="1"/>
          </p:cNvSpPr>
          <p:nvPr/>
        </p:nvSpPr>
        <p:spPr>
          <a:xfrm>
            <a:off x="762000" y="2209800"/>
            <a:ext cx="8077200" cy="4114800"/>
          </a:xfrm>
          <a:prstGeom prst="rect">
            <a:avLst/>
          </a:prstGeom>
        </p:spPr>
        <p:txBody>
          <a:bodyPr/>
          <a:lstStyle>
            <a:lvl1pPr marL="228600" indent="-182563" algn="l" rtl="0" eaLnBrk="0" fontAlgn="base" hangingPunct="0">
              <a:spcBef>
                <a:spcPct val="20000"/>
              </a:spcBef>
              <a:spcAft>
                <a:spcPts val="300"/>
              </a:spcAft>
              <a:buClr>
                <a:srgbClr val="C3260C"/>
              </a:buClr>
              <a:buSzPct val="130000"/>
              <a:buFont typeface="Georgia" pitchFamily="18" charset="0"/>
              <a:buChar char="*"/>
              <a:defRPr sz="2200" kern="1200">
                <a:solidFill>
                  <a:srgbClr val="404040"/>
                </a:solidFill>
                <a:latin typeface="+mn-lt"/>
                <a:ea typeface="+mn-ea"/>
                <a:cs typeface="+mn-cs"/>
              </a:defRPr>
            </a:lvl1pPr>
            <a:lvl2pPr marL="547688" indent="-182563" algn="l" rtl="0" eaLnBrk="0" fontAlgn="base" hangingPunct="0">
              <a:spcBef>
                <a:spcPct val="20000"/>
              </a:spcBef>
              <a:spcAft>
                <a:spcPts val="300"/>
              </a:spcAft>
              <a:buClr>
                <a:srgbClr val="C3260C"/>
              </a:buClr>
              <a:buSzPct val="130000"/>
              <a:buFont typeface="Georgia" pitchFamily="18" charset="0"/>
              <a:buChar char="*"/>
              <a:defRPr sz="2000" kern="1200">
                <a:solidFill>
                  <a:srgbClr val="404040"/>
                </a:solidFill>
                <a:latin typeface="+mn-lt"/>
                <a:ea typeface="+mn-ea"/>
                <a:cs typeface="+mn-cs"/>
              </a:defRPr>
            </a:lvl2pPr>
            <a:lvl3pPr marL="822325" indent="-182563" algn="l" rtl="0" eaLnBrk="0" fontAlgn="base" hangingPunct="0">
              <a:spcBef>
                <a:spcPct val="20000"/>
              </a:spcBef>
              <a:spcAft>
                <a:spcPts val="300"/>
              </a:spcAft>
              <a:buClr>
                <a:srgbClr val="C3260C"/>
              </a:buClr>
              <a:buSzPct val="130000"/>
              <a:buFont typeface="Georgia" pitchFamily="18" charset="0"/>
              <a:buChar char="*"/>
              <a:defRPr kern="1200">
                <a:solidFill>
                  <a:srgbClr val="404040"/>
                </a:solidFill>
                <a:latin typeface="+mn-lt"/>
                <a:ea typeface="+mn-ea"/>
                <a:cs typeface="+mn-cs"/>
              </a:defRPr>
            </a:lvl3pPr>
            <a:lvl4pPr marL="1096963" indent="-182563" algn="l" rtl="0" eaLnBrk="0" fontAlgn="base" hangingPunct="0">
              <a:spcBef>
                <a:spcPct val="20000"/>
              </a:spcBef>
              <a:spcAft>
                <a:spcPts val="300"/>
              </a:spcAft>
              <a:buClr>
                <a:srgbClr val="C3260C"/>
              </a:buClr>
              <a:buSzPct val="130000"/>
              <a:buFont typeface="Georgia" pitchFamily="18" charset="0"/>
              <a:buChar char="*"/>
              <a:defRPr sz="1600" kern="1200">
                <a:solidFill>
                  <a:srgbClr val="404040"/>
                </a:solidFill>
                <a:latin typeface="+mn-lt"/>
                <a:ea typeface="+mn-ea"/>
                <a:cs typeface="+mn-cs"/>
              </a:defRPr>
            </a:lvl4pPr>
            <a:lvl5pPr marL="1389063" indent="-182563" algn="l" rtl="0" eaLnBrk="0" fontAlgn="base" hangingPunct="0">
              <a:spcBef>
                <a:spcPct val="20000"/>
              </a:spcBef>
              <a:spcAft>
                <a:spcPts val="300"/>
              </a:spcAft>
              <a:buClr>
                <a:srgbClr val="C3260C"/>
              </a:buClr>
              <a:buSzPct val="130000"/>
              <a:buFont typeface="Georgia" pitchFamily="18" charset="0"/>
              <a:buChar char="*"/>
              <a:defRPr sz="1400" kern="1200">
                <a:solidFill>
                  <a:srgbClr val="404040"/>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pPr eaLnBrk="1" hangingPunct="1">
              <a:defRPr/>
            </a:pPr>
            <a:r>
              <a:rPr lang="en-US" sz="4000" smtClean="0">
                <a:solidFill>
                  <a:schemeClr val="tx1">
                    <a:lumMod val="95000"/>
                    <a:lumOff val="5000"/>
                  </a:schemeClr>
                </a:solidFill>
                <a:latin typeface="Times New Roman" pitchFamily="18" charset="0"/>
                <a:cs typeface="Times New Roman" pitchFamily="18" charset="0"/>
              </a:rPr>
              <a:t>Xem lại nội dung bài học</a:t>
            </a:r>
          </a:p>
          <a:p>
            <a:pPr eaLnBrk="1" hangingPunct="1">
              <a:defRPr/>
            </a:pPr>
            <a:r>
              <a:rPr lang="en-US" sz="4000" smtClean="0">
                <a:solidFill>
                  <a:schemeClr val="tx1">
                    <a:lumMod val="95000"/>
                    <a:lumOff val="5000"/>
                  </a:schemeClr>
                </a:solidFill>
                <a:latin typeface="Times New Roman" pitchFamily="18" charset="0"/>
                <a:cs typeface="Times New Roman" pitchFamily="18" charset="0"/>
              </a:rPr>
              <a:t>Làm các bài tập trắc nghiệm</a:t>
            </a:r>
            <a:endParaRPr lang="en-US" sz="4000" dirty="0" smtClean="0">
              <a:solidFill>
                <a:schemeClr val="tx1">
                  <a:lumMod val="95000"/>
                  <a:lumOff val="5000"/>
                </a:schemeClr>
              </a:solidFill>
              <a:latin typeface="Times New Roman" pitchFamily="18" charset="0"/>
              <a:cs typeface="Times New Roman" pitchFamily="18" charset="0"/>
            </a:endParaRPr>
          </a:p>
          <a:p>
            <a:pPr eaLnBrk="1" hangingPunct="1">
              <a:defRPr/>
            </a:pPr>
            <a:r>
              <a:rPr lang="en-US" sz="4000" dirty="0" err="1" smtClean="0">
                <a:solidFill>
                  <a:schemeClr val="tx1">
                    <a:lumMod val="95000"/>
                    <a:lumOff val="5000"/>
                  </a:schemeClr>
                </a:solidFill>
                <a:latin typeface="Times New Roman" pitchFamily="18" charset="0"/>
                <a:cs typeface="Times New Roman" pitchFamily="18" charset="0"/>
              </a:rPr>
              <a:t>Chuẩn</a:t>
            </a:r>
            <a:r>
              <a:rPr lang="en-US" sz="4000" dirty="0" smtClean="0">
                <a:solidFill>
                  <a:schemeClr val="tx1">
                    <a:lumMod val="95000"/>
                    <a:lumOff val="5000"/>
                  </a:schemeClr>
                </a:solidFill>
                <a:latin typeface="Times New Roman" pitchFamily="18" charset="0"/>
                <a:cs typeface="Times New Roman" pitchFamily="18" charset="0"/>
              </a:rPr>
              <a:t> </a:t>
            </a:r>
            <a:r>
              <a:rPr lang="en-US" sz="4000" err="1" smtClean="0">
                <a:solidFill>
                  <a:schemeClr val="tx1">
                    <a:lumMod val="95000"/>
                    <a:lumOff val="5000"/>
                  </a:schemeClr>
                </a:solidFill>
                <a:latin typeface="Times New Roman" pitchFamily="18" charset="0"/>
                <a:cs typeface="Times New Roman" pitchFamily="18" charset="0"/>
              </a:rPr>
              <a:t>bị</a:t>
            </a:r>
            <a:r>
              <a:rPr lang="en-US" sz="4000" smtClean="0">
                <a:solidFill>
                  <a:schemeClr val="tx1">
                    <a:lumMod val="95000"/>
                    <a:lumOff val="5000"/>
                  </a:schemeClr>
                </a:solidFill>
                <a:latin typeface="Times New Roman" pitchFamily="18" charset="0"/>
                <a:cs typeface="Times New Roman" pitchFamily="18" charset="0"/>
              </a:rPr>
              <a:t> nội dung: Thêm hình ảnh để minh họa</a:t>
            </a:r>
            <a:endParaRPr lang="en-US" sz="4000" dirty="0" smtClean="0">
              <a:solidFill>
                <a:schemeClr val="tx1">
                  <a:lumMod val="95000"/>
                  <a:lumOff val="5000"/>
                </a:schemeClr>
              </a:solidFill>
              <a:latin typeface="Times New Roman" pitchFamily="18" charset="0"/>
              <a:cs typeface="Times New Roman"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2000" advTm="16640"/>
    </mc:Choice>
    <mc:Fallback xmlns="">
      <p:transition spd="slow" advTm="16640"/>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WordArt 67"/>
          <p:cNvSpPr>
            <a:spLocks noChangeArrowheads="1" noChangeShapeType="1" noTextEdit="1"/>
          </p:cNvSpPr>
          <p:nvPr/>
        </p:nvSpPr>
        <p:spPr bwMode="auto">
          <a:xfrm>
            <a:off x="304800" y="76200"/>
            <a:ext cx="8458200" cy="762000"/>
          </a:xfrm>
          <a:prstGeom prst="rect">
            <a:avLst/>
          </a:prstGeom>
        </p:spPr>
        <p:txBody>
          <a:bodyPr wrap="none" fromWordArt="1">
            <a:prstTxWarp prst="textPlain">
              <a:avLst>
                <a:gd name="adj" fmla="val 50454"/>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vi-VN" sz="3600" b="1" i="1" u="none" strike="noStrike" kern="10" cap="none" spc="0" normalizeH="0" baseline="0" noProof="0" smtClean="0">
                <a:ln w="9525">
                  <a:solidFill>
                    <a:srgbClr val="000000"/>
                  </a:solidFill>
                  <a:round/>
                  <a:headEnd/>
                  <a:tailEnd/>
                </a:ln>
                <a:solidFill>
                  <a:srgbClr val="FF3300"/>
                </a:solidFill>
                <a:effectLst>
                  <a:outerShdw dist="35921" dir="2700000" algn="ctr" rotWithShape="0">
                    <a:srgbClr val="808080">
                      <a:alpha val="79999"/>
                    </a:srgbClr>
                  </a:outerShdw>
                </a:effectLst>
                <a:uLnTx/>
                <a:uFillTx/>
                <a:latin typeface="Times New Roman"/>
                <a:cs typeface="Times New Roman"/>
              </a:rPr>
              <a:t>BÀI</a:t>
            </a:r>
            <a:r>
              <a:rPr kumimoji="0" lang="vi-VN" sz="3600" b="1" i="1" u="none" strike="noStrike" kern="10" cap="none" spc="0" normalizeH="0" noProof="0" smtClean="0">
                <a:ln w="9525">
                  <a:solidFill>
                    <a:srgbClr val="000000"/>
                  </a:solidFill>
                  <a:round/>
                  <a:headEnd/>
                  <a:tailEnd/>
                </a:ln>
                <a:solidFill>
                  <a:srgbClr val="FF3300"/>
                </a:solidFill>
                <a:effectLst>
                  <a:outerShdw dist="35921" dir="2700000" algn="ctr" rotWithShape="0">
                    <a:srgbClr val="808080">
                      <a:alpha val="79999"/>
                    </a:srgbClr>
                  </a:outerShdw>
                </a:effectLst>
                <a:uLnTx/>
                <a:uFillTx/>
                <a:latin typeface="Times New Roman"/>
                <a:cs typeface="Times New Roman"/>
              </a:rPr>
              <a:t> 5: </a:t>
            </a:r>
            <a:r>
              <a:rPr kumimoji="0" lang="vi-VN" sz="3600" b="1" i="1" u="none" strike="noStrike" kern="10" cap="none" spc="0" normalizeH="0" baseline="0" noProof="0" smtClean="0">
                <a:ln w="9525">
                  <a:solidFill>
                    <a:srgbClr val="000000"/>
                  </a:solidFill>
                  <a:round/>
                  <a:headEnd/>
                  <a:tailEnd/>
                </a:ln>
                <a:solidFill>
                  <a:srgbClr val="FF3300"/>
                </a:solidFill>
                <a:effectLst>
                  <a:outerShdw dist="35921" dir="2700000" algn="ctr" rotWithShape="0">
                    <a:srgbClr val="808080">
                      <a:alpha val="79999"/>
                    </a:srgbClr>
                  </a:outerShdw>
                </a:effectLst>
                <a:uLnTx/>
                <a:uFillTx/>
                <a:latin typeface="Times New Roman"/>
                <a:cs typeface="Times New Roman"/>
              </a:rPr>
              <a:t>TRÌNH</a:t>
            </a:r>
            <a:r>
              <a:rPr kumimoji="0" lang="vi-VN" sz="3600" b="1" i="1" u="none" strike="noStrike" kern="10" cap="none" spc="0" normalizeH="0" noProof="0" smtClean="0">
                <a:ln w="9525">
                  <a:solidFill>
                    <a:srgbClr val="000000"/>
                  </a:solidFill>
                  <a:round/>
                  <a:headEnd/>
                  <a:tailEnd/>
                </a:ln>
                <a:solidFill>
                  <a:srgbClr val="FF3300"/>
                </a:solidFill>
                <a:effectLst>
                  <a:outerShdw dist="35921" dir="2700000" algn="ctr" rotWithShape="0">
                    <a:srgbClr val="808080">
                      <a:alpha val="79999"/>
                    </a:srgbClr>
                  </a:outerShdw>
                </a:effectLst>
                <a:uLnTx/>
                <a:uFillTx/>
                <a:latin typeface="Times New Roman"/>
                <a:cs typeface="Times New Roman"/>
              </a:rPr>
              <a:t> BÀY TRANG V</a:t>
            </a:r>
            <a:r>
              <a:rPr kumimoji="0" lang="vi-VN" sz="3600" b="1" i="1" u="none" strike="noStrike" kern="10" cap="none" spc="0" normalizeH="0" baseline="0" noProof="0" smtClean="0">
                <a:ln w="9525">
                  <a:solidFill>
                    <a:srgbClr val="000000"/>
                  </a:solidFill>
                  <a:round/>
                  <a:headEnd/>
                  <a:tailEnd/>
                </a:ln>
                <a:solidFill>
                  <a:srgbClr val="FF3300"/>
                </a:solidFill>
                <a:effectLst>
                  <a:outerShdw dist="35921" dir="2700000" algn="ctr" rotWithShape="0">
                    <a:srgbClr val="808080">
                      <a:alpha val="79999"/>
                    </a:srgbClr>
                  </a:outerShdw>
                </a:effectLst>
                <a:uLnTx/>
                <a:uFillTx/>
                <a:latin typeface="Times New Roman"/>
                <a:cs typeface="Times New Roman"/>
              </a:rPr>
              <a:t>ĂN BẢN VÀ</a:t>
            </a:r>
            <a:r>
              <a:rPr kumimoji="0" lang="vi-VN" sz="3600" b="1" i="1" u="none" strike="noStrike" kern="10" cap="none" spc="0" normalizeH="0" noProof="0" smtClean="0">
                <a:ln w="9525">
                  <a:solidFill>
                    <a:srgbClr val="000000"/>
                  </a:solidFill>
                  <a:round/>
                  <a:headEnd/>
                  <a:tailEnd/>
                </a:ln>
                <a:solidFill>
                  <a:srgbClr val="FF3300"/>
                </a:solidFill>
                <a:effectLst>
                  <a:outerShdw dist="35921" dir="2700000" algn="ctr" rotWithShape="0">
                    <a:srgbClr val="808080">
                      <a:alpha val="79999"/>
                    </a:srgbClr>
                  </a:outerShdw>
                </a:effectLst>
                <a:uLnTx/>
                <a:uFillTx/>
                <a:latin typeface="Times New Roman"/>
                <a:cs typeface="Times New Roman"/>
              </a:rPr>
              <a:t> IN</a:t>
            </a:r>
            <a:endParaRPr kumimoji="0" lang="vi-VN" sz="3600" b="1" i="1" u="none" strike="noStrike" kern="10" cap="none" spc="0" normalizeH="0" baseline="0" noProof="0" smtClean="0">
              <a:ln w="9525">
                <a:solidFill>
                  <a:srgbClr val="000000"/>
                </a:solidFill>
                <a:round/>
                <a:headEnd/>
                <a:tailEnd/>
              </a:ln>
              <a:solidFill>
                <a:srgbClr val="FF3300"/>
              </a:solidFill>
              <a:effectLst>
                <a:outerShdw dist="35921" dir="2700000" algn="ctr" rotWithShape="0">
                  <a:srgbClr val="808080">
                    <a:alpha val="79999"/>
                  </a:srgbClr>
                </a:outerShdw>
              </a:effectLst>
              <a:uLnTx/>
              <a:uFillTx/>
              <a:latin typeface="Times New Roman"/>
              <a:cs typeface="Times New Roman"/>
            </a:endParaRPr>
          </a:p>
        </p:txBody>
      </p:sp>
      <p:sp>
        <p:nvSpPr>
          <p:cNvPr id="2" name="Rounded Rectangle 1"/>
          <p:cNvSpPr/>
          <p:nvPr/>
        </p:nvSpPr>
        <p:spPr>
          <a:xfrm>
            <a:off x="14785" y="2514600"/>
            <a:ext cx="9144000" cy="3733800"/>
          </a:xfrm>
          <a:prstGeom prst="round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a:solidFill>
                  <a:schemeClr val="tx1"/>
                </a:solidFill>
                <a:latin typeface="Times New Roman" panose="02020603050405020304" pitchFamily="18" charset="0"/>
                <a:cs typeface="Times New Roman" panose="02020603050405020304" pitchFamily="18" charset="0"/>
              </a:rPr>
              <a:t>- </a:t>
            </a:r>
            <a:r>
              <a:rPr lang="en-US" sz="3600" smtClean="0">
                <a:solidFill>
                  <a:schemeClr val="tx1"/>
                </a:solidFill>
                <a:latin typeface="Times New Roman" panose="02020603050405020304" pitchFamily="18" charset="0"/>
                <a:cs typeface="Times New Roman" panose="02020603050405020304" pitchFamily="18" charset="0"/>
              </a:rPr>
              <a:t>Mục tiêu của việc </a:t>
            </a:r>
            <a:r>
              <a:rPr lang="en-US" sz="3600">
                <a:solidFill>
                  <a:schemeClr val="tx1"/>
                </a:solidFill>
                <a:latin typeface="Times New Roman" panose="02020603050405020304" pitchFamily="18" charset="0"/>
                <a:cs typeface="Times New Roman" panose="02020603050405020304" pitchFamily="18" charset="0"/>
              </a:rPr>
              <a:t>trình bày trang văn bản</a:t>
            </a:r>
          </a:p>
          <a:p>
            <a:r>
              <a:rPr lang="en-US" sz="3600">
                <a:solidFill>
                  <a:schemeClr val="tx1"/>
                </a:solidFill>
                <a:latin typeface="Times New Roman" panose="02020603050405020304" pitchFamily="18" charset="0"/>
                <a:cs typeface="Times New Roman" panose="02020603050405020304" pitchFamily="18" charset="0"/>
              </a:rPr>
              <a:t>- Trình bày trang văn bản hợp lí</a:t>
            </a:r>
          </a:p>
          <a:p>
            <a:r>
              <a:rPr lang="en-US" sz="3600">
                <a:solidFill>
                  <a:schemeClr val="tx1"/>
                </a:solidFill>
                <a:latin typeface="Times New Roman" panose="02020603050405020304" pitchFamily="18" charset="0"/>
                <a:cs typeface="Times New Roman" panose="02020603050405020304" pitchFamily="18" charset="0"/>
              </a:rPr>
              <a:t>- Kiểm tra trang văn bản trước khi in và in </a:t>
            </a:r>
            <a:br>
              <a:rPr lang="en-US" sz="3600">
                <a:solidFill>
                  <a:schemeClr val="tx1"/>
                </a:solidFill>
                <a:latin typeface="Times New Roman" panose="02020603050405020304" pitchFamily="18" charset="0"/>
                <a:cs typeface="Times New Roman" panose="02020603050405020304" pitchFamily="18" charset="0"/>
              </a:rPr>
            </a:br>
            <a:r>
              <a:rPr lang="en-US" sz="3600">
                <a:solidFill>
                  <a:schemeClr val="tx1"/>
                </a:solidFill>
                <a:latin typeface="Times New Roman" panose="02020603050405020304" pitchFamily="18" charset="0"/>
                <a:cs typeface="Times New Roman" panose="02020603050405020304" pitchFamily="18" charset="0"/>
              </a:rPr>
              <a:t>văn bản</a:t>
            </a:r>
          </a:p>
          <a:p>
            <a:pPr algn="ctr"/>
            <a:endParaRPr lang="vi-VN">
              <a:solidFill>
                <a:schemeClr val="tx1"/>
              </a:solidFill>
            </a:endParaRPr>
          </a:p>
        </p:txBody>
      </p:sp>
      <p:pic>
        <p:nvPicPr>
          <p:cNvPr id="5" name="Picture 4" descr="33"/>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0" y="1066800"/>
            <a:ext cx="9144000" cy="823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2133600" y="1715869"/>
            <a:ext cx="4532010" cy="707886"/>
          </a:xfrm>
          <a:prstGeom prst="rect">
            <a:avLst/>
          </a:prstGeom>
        </p:spPr>
        <p:txBody>
          <a:bodyPr wrap="none">
            <a:spAutoFit/>
          </a:bodyPr>
          <a:lstStyle/>
          <a:p>
            <a:r>
              <a:rPr lang="en-US" sz="4000" b="1" smtClean="0">
                <a:solidFill>
                  <a:srgbClr val="FF0066"/>
                </a:solidFill>
                <a:latin typeface="Times New Roman" panose="02020603050405020304" pitchFamily="18" charset="0"/>
                <a:cs typeface="Times New Roman" panose="02020603050405020304" pitchFamily="18" charset="0"/>
              </a:rPr>
              <a:t>* Mục tiêu bài học: </a:t>
            </a:r>
            <a:endParaRPr lang="vi-VN" sz="2000" b="1">
              <a:solidFill>
                <a:srgbClr val="FF0066"/>
              </a:solidFill>
            </a:endParaRPr>
          </a:p>
        </p:txBody>
      </p:sp>
    </p:spTree>
    <p:custDataLst>
      <p:tags r:id="rId1"/>
    </p:custDataLst>
    <p:extLst>
      <p:ext uri="{BB962C8B-B14F-4D97-AF65-F5344CB8AC3E}">
        <p14:creationId xmlns:p14="http://schemas.microsoft.com/office/powerpoint/2010/main" val="3107365273"/>
      </p:ext>
    </p:extLst>
  </p:cSld>
  <p:clrMapOvr>
    <a:masterClrMapping/>
  </p:clrMapOvr>
  <mc:AlternateContent xmlns:mc="http://schemas.openxmlformats.org/markup-compatibility/2006" xmlns:p14="http://schemas.microsoft.com/office/powerpoint/2010/main">
    <mc:Choice Requires="p14">
      <p:transition spd="slow" p14:dur="2000" advTm="14540"/>
    </mc:Choice>
    <mc:Fallback xmlns="">
      <p:transition spd="slow" advTm="1454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225" name="Rectangle 12"/>
          <p:cNvSpPr>
            <a:spLocks noChangeArrowheads="1"/>
          </p:cNvSpPr>
          <p:nvPr/>
        </p:nvSpPr>
        <p:spPr bwMode="auto">
          <a:xfrm>
            <a:off x="1038225" y="2473325"/>
            <a:ext cx="7159171" cy="609600"/>
          </a:xfrm>
          <a:prstGeom prst="rect">
            <a:avLst/>
          </a:prstGeom>
          <a:gradFill rotWithShape="1">
            <a:gsLst>
              <a:gs pos="0">
                <a:srgbClr val="C8E6F4"/>
              </a:gs>
              <a:gs pos="100000">
                <a:srgbClr val="F4EFFF"/>
              </a:gs>
            </a:gsLst>
            <a:path path="shape">
              <a:fillToRect l="50000" t="50000" r="50000" b="50000"/>
            </a:path>
          </a:gradFill>
          <a:ln w="9525">
            <a:miter lim="800000"/>
            <a:headEnd/>
            <a:tailEnd/>
          </a:ln>
          <a:scene3d>
            <a:camera prst="legacyPerspectiveTop"/>
            <a:lightRig rig="legacyFlat3" dir="b"/>
          </a:scene3d>
          <a:sp3d extrusionH="887400" prstMaterial="legacyMatte">
            <a:bevelT w="13500" h="13500" prst="angle"/>
            <a:bevelB w="13500" h="13500" prst="angle"/>
            <a:extrusionClr>
              <a:srgbClr val="C8E6F4"/>
            </a:extrusionClr>
            <a:contourClr>
              <a:srgbClr val="C8E6F4"/>
            </a:contourClr>
          </a:sp3d>
        </p:spPr>
        <p:txBody>
          <a:bodyPr wrap="none" anchor="ctr">
            <a:flatTx/>
          </a:bodyPr>
          <a:lstStyle>
            <a:lvl1pPr>
              <a:defRPr>
                <a:solidFill>
                  <a:schemeClr val="tx1"/>
                </a:solidFill>
                <a:latin typeface="Trebuchet MS" panose="020B0603020202020204" pitchFamily="34" charset="0"/>
                <a:cs typeface="Arial" panose="020B0604020202020204" pitchFamily="34" charset="0"/>
              </a:defRPr>
            </a:lvl1pPr>
            <a:lvl2pPr marL="742950" indent="-285750">
              <a:defRPr>
                <a:solidFill>
                  <a:schemeClr val="tx1"/>
                </a:solidFill>
                <a:latin typeface="Trebuchet MS" panose="020B0603020202020204" pitchFamily="34" charset="0"/>
                <a:cs typeface="Arial" panose="020B0604020202020204" pitchFamily="34" charset="0"/>
              </a:defRPr>
            </a:lvl2pPr>
            <a:lvl3pPr marL="1143000" indent="-228600">
              <a:defRPr>
                <a:solidFill>
                  <a:schemeClr val="tx1"/>
                </a:solidFill>
                <a:latin typeface="Trebuchet MS" panose="020B0603020202020204" pitchFamily="34" charset="0"/>
                <a:cs typeface="Arial" panose="020B0604020202020204" pitchFamily="34" charset="0"/>
              </a:defRPr>
            </a:lvl3pPr>
            <a:lvl4pPr marL="1600200" indent="-228600">
              <a:defRPr>
                <a:solidFill>
                  <a:schemeClr val="tx1"/>
                </a:solidFill>
                <a:latin typeface="Trebuchet MS" panose="020B0603020202020204" pitchFamily="34" charset="0"/>
                <a:cs typeface="Arial" panose="020B0604020202020204" pitchFamily="34" charset="0"/>
              </a:defRPr>
            </a:lvl4pPr>
            <a:lvl5pPr marL="2057400" indent="-228600">
              <a:defRPr>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9pPr>
          </a:lstStyle>
          <a:p>
            <a:pPr algn="ctr" eaLnBrk="1" hangingPunct="1"/>
            <a:endParaRPr lang="vi-VN" altLang="vi-VN"/>
          </a:p>
        </p:txBody>
      </p:sp>
      <p:sp>
        <p:nvSpPr>
          <p:cNvPr id="9226" name="Text Box 15"/>
          <p:cNvSpPr txBox="1">
            <a:spLocks noChangeArrowheads="1"/>
          </p:cNvSpPr>
          <p:nvPr/>
        </p:nvSpPr>
        <p:spPr bwMode="auto">
          <a:xfrm>
            <a:off x="1752600" y="2438400"/>
            <a:ext cx="50546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rebuchet MS" panose="020B0603020202020204" pitchFamily="34" charset="0"/>
                <a:cs typeface="Arial" panose="020B0604020202020204" pitchFamily="34" charset="0"/>
              </a:defRPr>
            </a:lvl1pPr>
            <a:lvl2pPr marL="742950" indent="-285750">
              <a:defRPr>
                <a:solidFill>
                  <a:schemeClr val="tx1"/>
                </a:solidFill>
                <a:latin typeface="Trebuchet MS" panose="020B0603020202020204" pitchFamily="34" charset="0"/>
                <a:cs typeface="Arial" panose="020B0604020202020204" pitchFamily="34" charset="0"/>
              </a:defRPr>
            </a:lvl2pPr>
            <a:lvl3pPr marL="1143000" indent="-228600">
              <a:defRPr>
                <a:solidFill>
                  <a:schemeClr val="tx1"/>
                </a:solidFill>
                <a:latin typeface="Trebuchet MS" panose="020B0603020202020204" pitchFamily="34" charset="0"/>
                <a:cs typeface="Arial" panose="020B0604020202020204" pitchFamily="34" charset="0"/>
              </a:defRPr>
            </a:lvl3pPr>
            <a:lvl4pPr marL="1600200" indent="-228600">
              <a:defRPr>
                <a:solidFill>
                  <a:schemeClr val="tx1"/>
                </a:solidFill>
                <a:latin typeface="Trebuchet MS" panose="020B0603020202020204" pitchFamily="34" charset="0"/>
                <a:cs typeface="Arial" panose="020B0604020202020204" pitchFamily="34" charset="0"/>
              </a:defRPr>
            </a:lvl4pPr>
            <a:lvl5pPr marL="2057400" indent="-228600">
              <a:defRPr>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9pPr>
          </a:lstStyle>
          <a:p>
            <a:pPr algn="ctr" eaLnBrk="1" hangingPunct="1">
              <a:spcBef>
                <a:spcPct val="50000"/>
              </a:spcBef>
            </a:pPr>
            <a:r>
              <a:rPr lang="en-US" altLang="vi-VN" sz="3200" b="1" dirty="0">
                <a:solidFill>
                  <a:srgbClr val="BE12B6"/>
                </a:solidFill>
                <a:latin typeface="Times New Roman" panose="02020603050405020304" pitchFamily="18" charset="0"/>
                <a:cs typeface="Times New Roman" panose="02020603050405020304" pitchFamily="18" charset="0"/>
              </a:rPr>
              <a:t> </a:t>
            </a:r>
            <a:r>
              <a:rPr lang="en-US" altLang="vi-VN" sz="3200" b="1" dirty="0" err="1">
                <a:solidFill>
                  <a:srgbClr val="BE12B6"/>
                </a:solidFill>
                <a:latin typeface="Times New Roman" panose="02020603050405020304" pitchFamily="18" charset="0"/>
                <a:cs typeface="Times New Roman" panose="02020603050405020304" pitchFamily="18" charset="0"/>
              </a:rPr>
              <a:t>Trình</a:t>
            </a:r>
            <a:r>
              <a:rPr lang="en-US" altLang="vi-VN" sz="3200" b="1" dirty="0">
                <a:solidFill>
                  <a:srgbClr val="BE12B6"/>
                </a:solidFill>
                <a:latin typeface="Times New Roman" panose="02020603050405020304" pitchFamily="18" charset="0"/>
                <a:cs typeface="Times New Roman" panose="02020603050405020304" pitchFamily="18" charset="0"/>
              </a:rPr>
              <a:t> </a:t>
            </a:r>
            <a:r>
              <a:rPr lang="en-US" altLang="vi-VN" sz="3200" b="1" dirty="0" err="1">
                <a:solidFill>
                  <a:srgbClr val="BE12B6"/>
                </a:solidFill>
                <a:latin typeface="Times New Roman" panose="02020603050405020304" pitchFamily="18" charset="0"/>
                <a:cs typeface="Times New Roman" panose="02020603050405020304" pitchFamily="18" charset="0"/>
              </a:rPr>
              <a:t>bày</a:t>
            </a:r>
            <a:r>
              <a:rPr lang="en-US" altLang="vi-VN" sz="3200" b="1" dirty="0">
                <a:solidFill>
                  <a:srgbClr val="BE12B6"/>
                </a:solidFill>
                <a:latin typeface="Times New Roman" panose="02020603050405020304" pitchFamily="18" charset="0"/>
                <a:cs typeface="Times New Roman" panose="02020603050405020304" pitchFamily="18" charset="0"/>
              </a:rPr>
              <a:t> </a:t>
            </a:r>
            <a:r>
              <a:rPr lang="en-US" altLang="vi-VN" sz="3200" b="1" dirty="0" err="1">
                <a:solidFill>
                  <a:srgbClr val="BE12B6"/>
                </a:solidFill>
                <a:latin typeface="Times New Roman" panose="02020603050405020304" pitchFamily="18" charset="0"/>
                <a:cs typeface="Times New Roman" panose="02020603050405020304" pitchFamily="18" charset="0"/>
              </a:rPr>
              <a:t>trang</a:t>
            </a:r>
            <a:r>
              <a:rPr lang="en-US" altLang="vi-VN" sz="3200" b="1" dirty="0">
                <a:solidFill>
                  <a:srgbClr val="BE12B6"/>
                </a:solidFill>
                <a:latin typeface="Times New Roman" panose="02020603050405020304" pitchFamily="18" charset="0"/>
                <a:cs typeface="Times New Roman" panose="02020603050405020304" pitchFamily="18" charset="0"/>
              </a:rPr>
              <a:t> </a:t>
            </a:r>
            <a:r>
              <a:rPr lang="en-US" altLang="vi-VN" sz="3200" b="1" dirty="0" err="1">
                <a:solidFill>
                  <a:srgbClr val="BE12B6"/>
                </a:solidFill>
                <a:latin typeface="Times New Roman" panose="02020603050405020304" pitchFamily="18" charset="0"/>
                <a:cs typeface="Times New Roman" panose="02020603050405020304" pitchFamily="18" charset="0"/>
              </a:rPr>
              <a:t>văn</a:t>
            </a:r>
            <a:r>
              <a:rPr lang="en-US" altLang="vi-VN" sz="3200" b="1" dirty="0">
                <a:solidFill>
                  <a:srgbClr val="BE12B6"/>
                </a:solidFill>
                <a:latin typeface="Times New Roman" panose="02020603050405020304" pitchFamily="18" charset="0"/>
                <a:cs typeface="Times New Roman" panose="02020603050405020304" pitchFamily="18" charset="0"/>
              </a:rPr>
              <a:t> </a:t>
            </a:r>
            <a:r>
              <a:rPr lang="en-US" altLang="vi-VN" sz="3200" b="1" dirty="0" err="1">
                <a:solidFill>
                  <a:srgbClr val="BE12B6"/>
                </a:solidFill>
                <a:latin typeface="Times New Roman" panose="02020603050405020304" pitchFamily="18" charset="0"/>
                <a:cs typeface="Times New Roman" panose="02020603050405020304" pitchFamily="18" charset="0"/>
              </a:rPr>
              <a:t>bản</a:t>
            </a:r>
            <a:endParaRPr lang="en-US" altLang="vi-VN" sz="3200" b="1" dirty="0">
              <a:solidFill>
                <a:srgbClr val="BE12B6"/>
              </a:solidFill>
              <a:latin typeface="Times New Roman" panose="02020603050405020304" pitchFamily="18" charset="0"/>
              <a:cs typeface="Times New Roman" panose="02020603050405020304" pitchFamily="18" charset="0"/>
            </a:endParaRPr>
          </a:p>
        </p:txBody>
      </p:sp>
      <p:sp>
        <p:nvSpPr>
          <p:cNvPr id="9227" name="Oval 23"/>
          <p:cNvSpPr>
            <a:spLocks noChangeArrowheads="1"/>
          </p:cNvSpPr>
          <p:nvPr/>
        </p:nvSpPr>
        <p:spPr bwMode="auto">
          <a:xfrm>
            <a:off x="1143000" y="2473325"/>
            <a:ext cx="685800" cy="609600"/>
          </a:xfrm>
          <a:prstGeom prst="ellipse">
            <a:avLst/>
          </a:prstGeom>
          <a:gradFill rotWithShape="1">
            <a:gsLst>
              <a:gs pos="0">
                <a:schemeClr val="bg1"/>
              </a:gs>
              <a:gs pos="100000">
                <a:srgbClr val="F2F0C0"/>
              </a:gs>
            </a:gsLst>
            <a:path path="shape">
              <a:fillToRect l="50000" t="50000" r="50000" b="50000"/>
            </a:path>
          </a:gradFill>
          <a:ln w="9525">
            <a:solidFill>
              <a:schemeClr val="tx1"/>
            </a:solidFill>
            <a:round/>
            <a:headEnd/>
            <a:tailEnd/>
          </a:ln>
        </p:spPr>
        <p:txBody>
          <a:bodyPr wrap="none" anchor="ctr"/>
          <a:lstStyle>
            <a:lvl1pPr>
              <a:defRPr>
                <a:solidFill>
                  <a:schemeClr val="tx1"/>
                </a:solidFill>
                <a:latin typeface="Trebuchet MS" panose="020B0603020202020204" pitchFamily="34" charset="0"/>
                <a:cs typeface="Arial" panose="020B0604020202020204" pitchFamily="34" charset="0"/>
              </a:defRPr>
            </a:lvl1pPr>
            <a:lvl2pPr marL="742950" indent="-285750">
              <a:defRPr>
                <a:solidFill>
                  <a:schemeClr val="tx1"/>
                </a:solidFill>
                <a:latin typeface="Trebuchet MS" panose="020B0603020202020204" pitchFamily="34" charset="0"/>
                <a:cs typeface="Arial" panose="020B0604020202020204" pitchFamily="34" charset="0"/>
              </a:defRPr>
            </a:lvl2pPr>
            <a:lvl3pPr marL="1143000" indent="-228600">
              <a:defRPr>
                <a:solidFill>
                  <a:schemeClr val="tx1"/>
                </a:solidFill>
                <a:latin typeface="Trebuchet MS" panose="020B0603020202020204" pitchFamily="34" charset="0"/>
                <a:cs typeface="Arial" panose="020B0604020202020204" pitchFamily="34" charset="0"/>
              </a:defRPr>
            </a:lvl3pPr>
            <a:lvl4pPr marL="1600200" indent="-228600">
              <a:defRPr>
                <a:solidFill>
                  <a:schemeClr val="tx1"/>
                </a:solidFill>
                <a:latin typeface="Trebuchet MS" panose="020B0603020202020204" pitchFamily="34" charset="0"/>
                <a:cs typeface="Arial" panose="020B0604020202020204" pitchFamily="34" charset="0"/>
              </a:defRPr>
            </a:lvl4pPr>
            <a:lvl5pPr marL="2057400" indent="-228600">
              <a:defRPr>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9pPr>
          </a:lstStyle>
          <a:p>
            <a:pPr algn="ctr" eaLnBrk="1" hangingPunct="1"/>
            <a:r>
              <a:rPr lang="en-US" altLang="vi-VN" sz="2400" b="1">
                <a:solidFill>
                  <a:srgbClr val="0070C0"/>
                </a:solidFill>
                <a:latin typeface="Times New Roman" panose="02020603050405020304" pitchFamily="18" charset="0"/>
              </a:rPr>
              <a:t>1</a:t>
            </a:r>
          </a:p>
        </p:txBody>
      </p:sp>
      <p:grpSp>
        <p:nvGrpSpPr>
          <p:cNvPr id="2" name="Group 33"/>
          <p:cNvGrpSpPr>
            <a:grpSpLocks/>
          </p:cNvGrpSpPr>
          <p:nvPr/>
        </p:nvGrpSpPr>
        <p:grpSpPr bwMode="auto">
          <a:xfrm>
            <a:off x="1109619" y="3981450"/>
            <a:ext cx="7016382" cy="625475"/>
            <a:chOff x="1136" y="2518"/>
            <a:chExt cx="3964" cy="394"/>
          </a:xfrm>
        </p:grpSpPr>
        <p:sp>
          <p:nvSpPr>
            <p:cNvPr id="9235" name="Rectangle 13"/>
            <p:cNvSpPr>
              <a:spLocks noChangeArrowheads="1"/>
            </p:cNvSpPr>
            <p:nvPr/>
          </p:nvSpPr>
          <p:spPr bwMode="auto">
            <a:xfrm>
              <a:off x="1136" y="2518"/>
              <a:ext cx="3964" cy="384"/>
            </a:xfrm>
            <a:prstGeom prst="rect">
              <a:avLst/>
            </a:prstGeom>
            <a:gradFill rotWithShape="1">
              <a:gsLst>
                <a:gs pos="0">
                  <a:srgbClr val="C8E6F4"/>
                </a:gs>
                <a:gs pos="100000">
                  <a:srgbClr val="F4EFFF"/>
                </a:gs>
              </a:gsLst>
              <a:path path="shape">
                <a:fillToRect l="50000" t="50000" r="50000" b="50000"/>
              </a:path>
            </a:gradFill>
            <a:ln w="9525">
              <a:miter lim="800000"/>
              <a:headEnd/>
              <a:tailEnd/>
            </a:ln>
            <a:scene3d>
              <a:camera prst="legacyPerspectiveTop"/>
              <a:lightRig rig="legacyFlat3" dir="b"/>
            </a:scene3d>
            <a:sp3d extrusionH="887400" prstMaterial="legacyMatte">
              <a:bevelT w="13500" h="13500" prst="angle"/>
              <a:bevelB w="13500" h="13500" prst="angle"/>
              <a:extrusionClr>
                <a:srgbClr val="C8E6F4"/>
              </a:extrusionClr>
              <a:contourClr>
                <a:srgbClr val="C8E6F4"/>
              </a:contourClr>
            </a:sp3d>
          </p:spPr>
          <p:txBody>
            <a:bodyPr wrap="none" anchor="ctr">
              <a:flatTx/>
            </a:bodyPr>
            <a:lstStyle>
              <a:lvl1pPr>
                <a:defRPr>
                  <a:solidFill>
                    <a:schemeClr val="tx1"/>
                  </a:solidFill>
                  <a:latin typeface="Trebuchet MS" panose="020B0603020202020204" pitchFamily="34" charset="0"/>
                  <a:cs typeface="Arial" panose="020B0604020202020204" pitchFamily="34" charset="0"/>
                </a:defRPr>
              </a:lvl1pPr>
              <a:lvl2pPr marL="742950" indent="-285750">
                <a:defRPr>
                  <a:solidFill>
                    <a:schemeClr val="tx1"/>
                  </a:solidFill>
                  <a:latin typeface="Trebuchet MS" panose="020B0603020202020204" pitchFamily="34" charset="0"/>
                  <a:cs typeface="Arial" panose="020B0604020202020204" pitchFamily="34" charset="0"/>
                </a:defRPr>
              </a:lvl2pPr>
              <a:lvl3pPr marL="1143000" indent="-228600">
                <a:defRPr>
                  <a:solidFill>
                    <a:schemeClr val="tx1"/>
                  </a:solidFill>
                  <a:latin typeface="Trebuchet MS" panose="020B0603020202020204" pitchFamily="34" charset="0"/>
                  <a:cs typeface="Arial" panose="020B0604020202020204" pitchFamily="34" charset="0"/>
                </a:defRPr>
              </a:lvl3pPr>
              <a:lvl4pPr marL="1600200" indent="-228600">
                <a:defRPr>
                  <a:solidFill>
                    <a:schemeClr val="tx1"/>
                  </a:solidFill>
                  <a:latin typeface="Trebuchet MS" panose="020B0603020202020204" pitchFamily="34" charset="0"/>
                  <a:cs typeface="Arial" panose="020B0604020202020204" pitchFamily="34" charset="0"/>
                </a:defRPr>
              </a:lvl4pPr>
              <a:lvl5pPr marL="2057400" indent="-228600">
                <a:defRPr>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9pPr>
            </a:lstStyle>
            <a:p>
              <a:pPr eaLnBrk="1" hangingPunct="1"/>
              <a:endParaRPr lang="vi-VN" altLang="vi-VN">
                <a:solidFill>
                  <a:srgbClr val="FF0000"/>
                </a:solidFill>
              </a:endParaRPr>
            </a:p>
          </p:txBody>
        </p:sp>
        <p:sp>
          <p:nvSpPr>
            <p:cNvPr id="9236" name="Text Box 17"/>
            <p:cNvSpPr txBox="1">
              <a:spLocks noChangeArrowheads="1"/>
            </p:cNvSpPr>
            <p:nvPr/>
          </p:nvSpPr>
          <p:spPr bwMode="auto">
            <a:xfrm>
              <a:off x="1672" y="2544"/>
              <a:ext cx="3295"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rebuchet MS" panose="020B0603020202020204" pitchFamily="34" charset="0"/>
                  <a:cs typeface="Arial" panose="020B0604020202020204" pitchFamily="34" charset="0"/>
                </a:defRPr>
              </a:lvl1pPr>
              <a:lvl2pPr marL="742950" indent="-285750">
                <a:defRPr>
                  <a:solidFill>
                    <a:schemeClr val="tx1"/>
                  </a:solidFill>
                  <a:latin typeface="Trebuchet MS" panose="020B0603020202020204" pitchFamily="34" charset="0"/>
                  <a:cs typeface="Arial" panose="020B0604020202020204" pitchFamily="34" charset="0"/>
                </a:defRPr>
              </a:lvl2pPr>
              <a:lvl3pPr marL="1143000" indent="-228600">
                <a:defRPr>
                  <a:solidFill>
                    <a:schemeClr val="tx1"/>
                  </a:solidFill>
                  <a:latin typeface="Trebuchet MS" panose="020B0603020202020204" pitchFamily="34" charset="0"/>
                  <a:cs typeface="Arial" panose="020B0604020202020204" pitchFamily="34" charset="0"/>
                </a:defRPr>
              </a:lvl3pPr>
              <a:lvl4pPr marL="1600200" indent="-228600">
                <a:defRPr>
                  <a:solidFill>
                    <a:schemeClr val="tx1"/>
                  </a:solidFill>
                  <a:latin typeface="Trebuchet MS" panose="020B0603020202020204" pitchFamily="34" charset="0"/>
                  <a:cs typeface="Arial" panose="020B0604020202020204" pitchFamily="34" charset="0"/>
                </a:defRPr>
              </a:lvl4pPr>
              <a:lvl5pPr marL="2057400" indent="-228600">
                <a:defRPr>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9pPr>
            </a:lstStyle>
            <a:p>
              <a:pPr algn="ctr" eaLnBrk="1" hangingPunct="1">
                <a:spcBef>
                  <a:spcPct val="50000"/>
                </a:spcBef>
              </a:pPr>
              <a:r>
                <a:rPr lang="en-US" altLang="vi-VN" sz="3200" b="1">
                  <a:solidFill>
                    <a:srgbClr val="BE12B6"/>
                  </a:solidFill>
                  <a:latin typeface="Times New Roman" panose="02020603050405020304" pitchFamily="18" charset="0"/>
                  <a:cs typeface="Times New Roman" panose="02020603050405020304" pitchFamily="18" charset="0"/>
                </a:rPr>
                <a:t>Xem trước khi in và in văn bản</a:t>
              </a:r>
            </a:p>
          </p:txBody>
        </p:sp>
        <p:sp>
          <p:nvSpPr>
            <p:cNvPr id="9237" name="Oval 25"/>
            <p:cNvSpPr>
              <a:spLocks noChangeArrowheads="1"/>
            </p:cNvSpPr>
            <p:nvPr/>
          </p:nvSpPr>
          <p:spPr bwMode="auto">
            <a:xfrm>
              <a:off x="1198" y="2518"/>
              <a:ext cx="374" cy="384"/>
            </a:xfrm>
            <a:prstGeom prst="ellipse">
              <a:avLst/>
            </a:prstGeom>
            <a:gradFill rotWithShape="1">
              <a:gsLst>
                <a:gs pos="0">
                  <a:schemeClr val="bg1"/>
                </a:gs>
                <a:gs pos="100000">
                  <a:srgbClr val="F2F0C0"/>
                </a:gs>
              </a:gsLst>
              <a:path path="shape">
                <a:fillToRect l="50000" t="50000" r="50000" b="50000"/>
              </a:path>
            </a:gradFill>
            <a:ln w="9525">
              <a:solidFill>
                <a:schemeClr val="tx1"/>
              </a:solidFill>
              <a:round/>
              <a:headEnd/>
              <a:tailEnd/>
            </a:ln>
          </p:spPr>
          <p:txBody>
            <a:bodyPr wrap="none" anchor="ctr"/>
            <a:lstStyle>
              <a:lvl1pPr>
                <a:defRPr>
                  <a:solidFill>
                    <a:schemeClr val="tx1"/>
                  </a:solidFill>
                  <a:latin typeface="Trebuchet MS" panose="020B0603020202020204" pitchFamily="34" charset="0"/>
                  <a:cs typeface="Arial" panose="020B0604020202020204" pitchFamily="34" charset="0"/>
                </a:defRPr>
              </a:lvl1pPr>
              <a:lvl2pPr marL="742950" indent="-285750">
                <a:defRPr>
                  <a:solidFill>
                    <a:schemeClr val="tx1"/>
                  </a:solidFill>
                  <a:latin typeface="Trebuchet MS" panose="020B0603020202020204" pitchFamily="34" charset="0"/>
                  <a:cs typeface="Arial" panose="020B0604020202020204" pitchFamily="34" charset="0"/>
                </a:defRPr>
              </a:lvl2pPr>
              <a:lvl3pPr marL="1143000" indent="-228600">
                <a:defRPr>
                  <a:solidFill>
                    <a:schemeClr val="tx1"/>
                  </a:solidFill>
                  <a:latin typeface="Trebuchet MS" panose="020B0603020202020204" pitchFamily="34" charset="0"/>
                  <a:cs typeface="Arial" panose="020B0604020202020204" pitchFamily="34" charset="0"/>
                </a:defRPr>
              </a:lvl3pPr>
              <a:lvl4pPr marL="1600200" indent="-228600">
                <a:defRPr>
                  <a:solidFill>
                    <a:schemeClr val="tx1"/>
                  </a:solidFill>
                  <a:latin typeface="Trebuchet MS" panose="020B0603020202020204" pitchFamily="34" charset="0"/>
                  <a:cs typeface="Arial" panose="020B0604020202020204" pitchFamily="34" charset="0"/>
                </a:defRPr>
              </a:lvl4pPr>
              <a:lvl5pPr marL="2057400" indent="-228600">
                <a:defRPr>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9pPr>
            </a:lstStyle>
            <a:p>
              <a:pPr algn="ctr" eaLnBrk="1" hangingPunct="1"/>
              <a:r>
                <a:rPr lang="en-US" altLang="vi-VN" sz="2400" b="1">
                  <a:solidFill>
                    <a:srgbClr val="0000FF"/>
                  </a:solidFill>
                  <a:latin typeface="Times New Roman" panose="02020603050405020304" pitchFamily="18" charset="0"/>
                </a:rPr>
                <a:t>3</a:t>
              </a:r>
            </a:p>
          </p:txBody>
        </p:sp>
      </p:grpSp>
      <p:grpSp>
        <p:nvGrpSpPr>
          <p:cNvPr id="9231" name="Group 34"/>
          <p:cNvGrpSpPr>
            <a:grpSpLocks/>
          </p:cNvGrpSpPr>
          <p:nvPr/>
        </p:nvGrpSpPr>
        <p:grpSpPr bwMode="auto">
          <a:xfrm>
            <a:off x="1038225" y="3200403"/>
            <a:ext cx="7163688" cy="614363"/>
            <a:chOff x="1326" y="2518"/>
            <a:chExt cx="3172" cy="387"/>
          </a:xfrm>
        </p:grpSpPr>
        <p:sp>
          <p:nvSpPr>
            <p:cNvPr id="9232" name="Rectangle 35"/>
            <p:cNvSpPr>
              <a:spLocks noChangeArrowheads="1"/>
            </p:cNvSpPr>
            <p:nvPr/>
          </p:nvSpPr>
          <p:spPr bwMode="auto">
            <a:xfrm>
              <a:off x="1326" y="2518"/>
              <a:ext cx="3170" cy="384"/>
            </a:xfrm>
            <a:prstGeom prst="rect">
              <a:avLst/>
            </a:prstGeom>
            <a:gradFill rotWithShape="1">
              <a:gsLst>
                <a:gs pos="0">
                  <a:srgbClr val="C8E6F4"/>
                </a:gs>
                <a:gs pos="100000">
                  <a:srgbClr val="F4EFFF"/>
                </a:gs>
              </a:gsLst>
              <a:path path="shape">
                <a:fillToRect l="50000" t="50000" r="50000" b="50000"/>
              </a:path>
            </a:gradFill>
            <a:ln w="9525">
              <a:miter lim="800000"/>
              <a:headEnd/>
              <a:tailEnd/>
            </a:ln>
            <a:scene3d>
              <a:camera prst="legacyPerspectiveTop"/>
              <a:lightRig rig="legacyFlat3" dir="b"/>
            </a:scene3d>
            <a:sp3d extrusionH="887400" prstMaterial="legacyMatte">
              <a:bevelT w="13500" h="13500" prst="angle"/>
              <a:bevelB w="13500" h="13500" prst="angle"/>
              <a:extrusionClr>
                <a:srgbClr val="C8E6F4"/>
              </a:extrusionClr>
              <a:contourClr>
                <a:srgbClr val="C8E6F4"/>
              </a:contourClr>
            </a:sp3d>
          </p:spPr>
          <p:txBody>
            <a:bodyPr wrap="none" anchor="ctr">
              <a:flatTx/>
            </a:bodyPr>
            <a:lstStyle>
              <a:lvl1pPr>
                <a:defRPr>
                  <a:solidFill>
                    <a:schemeClr val="tx1"/>
                  </a:solidFill>
                  <a:latin typeface="Trebuchet MS" panose="020B0603020202020204" pitchFamily="34" charset="0"/>
                  <a:cs typeface="Arial" panose="020B0604020202020204" pitchFamily="34" charset="0"/>
                </a:defRPr>
              </a:lvl1pPr>
              <a:lvl2pPr marL="742950" indent="-285750">
                <a:defRPr>
                  <a:solidFill>
                    <a:schemeClr val="tx1"/>
                  </a:solidFill>
                  <a:latin typeface="Trebuchet MS" panose="020B0603020202020204" pitchFamily="34" charset="0"/>
                  <a:cs typeface="Arial" panose="020B0604020202020204" pitchFamily="34" charset="0"/>
                </a:defRPr>
              </a:lvl2pPr>
              <a:lvl3pPr marL="1143000" indent="-228600">
                <a:defRPr>
                  <a:solidFill>
                    <a:schemeClr val="tx1"/>
                  </a:solidFill>
                  <a:latin typeface="Trebuchet MS" panose="020B0603020202020204" pitchFamily="34" charset="0"/>
                  <a:cs typeface="Arial" panose="020B0604020202020204" pitchFamily="34" charset="0"/>
                </a:defRPr>
              </a:lvl3pPr>
              <a:lvl4pPr marL="1600200" indent="-228600">
                <a:defRPr>
                  <a:solidFill>
                    <a:schemeClr val="tx1"/>
                  </a:solidFill>
                  <a:latin typeface="Trebuchet MS" panose="020B0603020202020204" pitchFamily="34" charset="0"/>
                  <a:cs typeface="Arial" panose="020B0604020202020204" pitchFamily="34" charset="0"/>
                </a:defRPr>
              </a:lvl4pPr>
              <a:lvl5pPr marL="2057400" indent="-228600">
                <a:defRPr>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9pPr>
            </a:lstStyle>
            <a:p>
              <a:pPr eaLnBrk="1" hangingPunct="1"/>
              <a:endParaRPr lang="vi-VN" altLang="vi-VN">
                <a:solidFill>
                  <a:srgbClr val="0000FF"/>
                </a:solidFill>
              </a:endParaRPr>
            </a:p>
          </p:txBody>
        </p:sp>
        <p:sp>
          <p:nvSpPr>
            <p:cNvPr id="9233" name="Text Box 36"/>
            <p:cNvSpPr txBox="1">
              <a:spLocks noChangeArrowheads="1"/>
            </p:cNvSpPr>
            <p:nvPr/>
          </p:nvSpPr>
          <p:spPr bwMode="auto">
            <a:xfrm>
              <a:off x="1474" y="2518"/>
              <a:ext cx="3024"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rebuchet MS" panose="020B0603020202020204" pitchFamily="34" charset="0"/>
                  <a:cs typeface="Arial" panose="020B0604020202020204" pitchFamily="34" charset="0"/>
                </a:defRPr>
              </a:lvl1pPr>
              <a:lvl2pPr marL="742950" indent="-285750">
                <a:defRPr>
                  <a:solidFill>
                    <a:schemeClr val="tx1"/>
                  </a:solidFill>
                  <a:latin typeface="Trebuchet MS" panose="020B0603020202020204" pitchFamily="34" charset="0"/>
                  <a:cs typeface="Arial" panose="020B0604020202020204" pitchFamily="34" charset="0"/>
                </a:defRPr>
              </a:lvl2pPr>
              <a:lvl3pPr marL="1143000" indent="-228600">
                <a:defRPr>
                  <a:solidFill>
                    <a:schemeClr val="tx1"/>
                  </a:solidFill>
                  <a:latin typeface="Trebuchet MS" panose="020B0603020202020204" pitchFamily="34" charset="0"/>
                  <a:cs typeface="Arial" panose="020B0604020202020204" pitchFamily="34" charset="0"/>
                </a:defRPr>
              </a:lvl3pPr>
              <a:lvl4pPr marL="1600200" indent="-228600">
                <a:defRPr>
                  <a:solidFill>
                    <a:schemeClr val="tx1"/>
                  </a:solidFill>
                  <a:latin typeface="Trebuchet MS" panose="020B0603020202020204" pitchFamily="34" charset="0"/>
                  <a:cs typeface="Arial" panose="020B0604020202020204" pitchFamily="34" charset="0"/>
                </a:defRPr>
              </a:lvl4pPr>
              <a:lvl5pPr marL="2057400" indent="-228600">
                <a:defRPr>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9pPr>
            </a:lstStyle>
            <a:p>
              <a:pPr algn="ctr" eaLnBrk="1" hangingPunct="1">
                <a:spcBef>
                  <a:spcPct val="50000"/>
                </a:spcBef>
              </a:pPr>
              <a:r>
                <a:rPr lang="en-US" altLang="vi-VN" sz="3200" b="1" dirty="0" err="1">
                  <a:solidFill>
                    <a:srgbClr val="BE12B6"/>
                  </a:solidFill>
                  <a:latin typeface="Times New Roman" panose="02020603050405020304" pitchFamily="18" charset="0"/>
                  <a:cs typeface="Times New Roman" panose="02020603050405020304" pitchFamily="18" charset="0"/>
                </a:rPr>
                <a:t>Chọn</a:t>
              </a:r>
              <a:r>
                <a:rPr lang="en-US" altLang="vi-VN" sz="3200" b="1" dirty="0">
                  <a:solidFill>
                    <a:srgbClr val="BE12B6"/>
                  </a:solidFill>
                  <a:latin typeface="Times New Roman" panose="02020603050405020304" pitchFamily="18" charset="0"/>
                  <a:cs typeface="Times New Roman" panose="02020603050405020304" pitchFamily="18" charset="0"/>
                </a:rPr>
                <a:t> </a:t>
              </a:r>
              <a:r>
                <a:rPr lang="en-US" altLang="vi-VN" sz="3200" b="1" dirty="0" err="1">
                  <a:solidFill>
                    <a:srgbClr val="BE12B6"/>
                  </a:solidFill>
                  <a:latin typeface="Times New Roman" panose="02020603050405020304" pitchFamily="18" charset="0"/>
                  <a:cs typeface="Times New Roman" panose="02020603050405020304" pitchFamily="18" charset="0"/>
                </a:rPr>
                <a:t>hướng</a:t>
              </a:r>
              <a:r>
                <a:rPr lang="en-US" altLang="vi-VN" sz="3200" b="1" dirty="0">
                  <a:solidFill>
                    <a:srgbClr val="BE12B6"/>
                  </a:solidFill>
                  <a:latin typeface="Times New Roman" panose="02020603050405020304" pitchFamily="18" charset="0"/>
                  <a:cs typeface="Times New Roman" panose="02020603050405020304" pitchFamily="18" charset="0"/>
                </a:rPr>
                <a:t> </a:t>
              </a:r>
              <a:r>
                <a:rPr lang="en-US" altLang="vi-VN" sz="3200" b="1" dirty="0" err="1">
                  <a:solidFill>
                    <a:srgbClr val="BE12B6"/>
                  </a:solidFill>
                  <a:latin typeface="Times New Roman" panose="02020603050405020304" pitchFamily="18" charset="0"/>
                  <a:cs typeface="Times New Roman" panose="02020603050405020304" pitchFamily="18" charset="0"/>
                </a:rPr>
                <a:t>trang</a:t>
              </a:r>
              <a:r>
                <a:rPr lang="en-US" altLang="vi-VN" sz="3200" b="1" dirty="0">
                  <a:solidFill>
                    <a:srgbClr val="BE12B6"/>
                  </a:solidFill>
                  <a:latin typeface="Times New Roman" panose="02020603050405020304" pitchFamily="18" charset="0"/>
                  <a:cs typeface="Times New Roman" panose="02020603050405020304" pitchFamily="18" charset="0"/>
                </a:rPr>
                <a:t> </a:t>
              </a:r>
              <a:r>
                <a:rPr lang="en-US" altLang="vi-VN" sz="3200" b="1" dirty="0" err="1">
                  <a:solidFill>
                    <a:srgbClr val="BE12B6"/>
                  </a:solidFill>
                  <a:latin typeface="Times New Roman" panose="02020603050405020304" pitchFamily="18" charset="0"/>
                  <a:cs typeface="Times New Roman" panose="02020603050405020304" pitchFamily="18" charset="0"/>
                </a:rPr>
                <a:t>và</a:t>
              </a:r>
              <a:r>
                <a:rPr lang="en-US" altLang="vi-VN" sz="3200" b="1" dirty="0">
                  <a:solidFill>
                    <a:srgbClr val="BE12B6"/>
                  </a:solidFill>
                  <a:latin typeface="Times New Roman" panose="02020603050405020304" pitchFamily="18" charset="0"/>
                  <a:cs typeface="Times New Roman" panose="02020603050405020304" pitchFamily="18" charset="0"/>
                </a:rPr>
                <a:t> </a:t>
              </a:r>
              <a:r>
                <a:rPr lang="en-US" altLang="vi-VN" sz="3200" b="1" dirty="0" err="1">
                  <a:solidFill>
                    <a:srgbClr val="BE12B6"/>
                  </a:solidFill>
                  <a:latin typeface="Times New Roman" panose="02020603050405020304" pitchFamily="18" charset="0"/>
                  <a:cs typeface="Times New Roman" panose="02020603050405020304" pitchFamily="18" charset="0"/>
                </a:rPr>
                <a:t>lề</a:t>
              </a:r>
              <a:r>
                <a:rPr lang="en-US" altLang="vi-VN" sz="3200" b="1" dirty="0">
                  <a:solidFill>
                    <a:srgbClr val="BE12B6"/>
                  </a:solidFill>
                  <a:latin typeface="Times New Roman" panose="02020603050405020304" pitchFamily="18" charset="0"/>
                  <a:cs typeface="Times New Roman" panose="02020603050405020304" pitchFamily="18" charset="0"/>
                </a:rPr>
                <a:t> </a:t>
              </a:r>
              <a:r>
                <a:rPr lang="en-US" altLang="vi-VN" sz="3200" b="1" dirty="0" err="1">
                  <a:solidFill>
                    <a:srgbClr val="BE12B6"/>
                  </a:solidFill>
                  <a:latin typeface="Times New Roman" panose="02020603050405020304" pitchFamily="18" charset="0"/>
                  <a:cs typeface="Times New Roman" panose="02020603050405020304" pitchFamily="18" charset="0"/>
                </a:rPr>
                <a:t>trang</a:t>
              </a:r>
              <a:endParaRPr lang="en-US" altLang="vi-VN" sz="3200" b="1" dirty="0">
                <a:solidFill>
                  <a:srgbClr val="BE12B6"/>
                </a:solidFill>
                <a:latin typeface="Times New Roman" panose="02020603050405020304" pitchFamily="18" charset="0"/>
                <a:cs typeface="Times New Roman" panose="02020603050405020304" pitchFamily="18" charset="0"/>
              </a:endParaRPr>
            </a:p>
          </p:txBody>
        </p:sp>
        <p:sp>
          <p:nvSpPr>
            <p:cNvPr id="9234" name="Oval 37"/>
            <p:cNvSpPr>
              <a:spLocks noChangeArrowheads="1"/>
            </p:cNvSpPr>
            <p:nvPr/>
          </p:nvSpPr>
          <p:spPr bwMode="auto">
            <a:xfrm>
              <a:off x="1389" y="2518"/>
              <a:ext cx="293" cy="387"/>
            </a:xfrm>
            <a:prstGeom prst="ellipse">
              <a:avLst/>
            </a:prstGeom>
            <a:gradFill rotWithShape="1">
              <a:gsLst>
                <a:gs pos="0">
                  <a:schemeClr val="bg1"/>
                </a:gs>
                <a:gs pos="100000">
                  <a:srgbClr val="F2F0C0"/>
                </a:gs>
              </a:gsLst>
              <a:path path="shape">
                <a:fillToRect l="50000" t="50000" r="50000" b="50000"/>
              </a:path>
            </a:gradFill>
            <a:ln w="9525">
              <a:solidFill>
                <a:schemeClr val="tx1"/>
              </a:solidFill>
              <a:round/>
              <a:headEnd/>
              <a:tailEnd/>
            </a:ln>
          </p:spPr>
          <p:txBody>
            <a:bodyPr wrap="none" anchor="ctr"/>
            <a:lstStyle>
              <a:lvl1pPr>
                <a:defRPr>
                  <a:solidFill>
                    <a:schemeClr val="tx1"/>
                  </a:solidFill>
                  <a:latin typeface="Trebuchet MS" panose="020B0603020202020204" pitchFamily="34" charset="0"/>
                  <a:cs typeface="Arial" panose="020B0604020202020204" pitchFamily="34" charset="0"/>
                </a:defRPr>
              </a:lvl1pPr>
              <a:lvl2pPr marL="742950" indent="-285750">
                <a:defRPr>
                  <a:solidFill>
                    <a:schemeClr val="tx1"/>
                  </a:solidFill>
                  <a:latin typeface="Trebuchet MS" panose="020B0603020202020204" pitchFamily="34" charset="0"/>
                  <a:cs typeface="Arial" panose="020B0604020202020204" pitchFamily="34" charset="0"/>
                </a:defRPr>
              </a:lvl2pPr>
              <a:lvl3pPr marL="1143000" indent="-228600">
                <a:defRPr>
                  <a:solidFill>
                    <a:schemeClr val="tx1"/>
                  </a:solidFill>
                  <a:latin typeface="Trebuchet MS" panose="020B0603020202020204" pitchFamily="34" charset="0"/>
                  <a:cs typeface="Arial" panose="020B0604020202020204" pitchFamily="34" charset="0"/>
                </a:defRPr>
              </a:lvl3pPr>
              <a:lvl4pPr marL="1600200" indent="-228600">
                <a:defRPr>
                  <a:solidFill>
                    <a:schemeClr val="tx1"/>
                  </a:solidFill>
                  <a:latin typeface="Trebuchet MS" panose="020B0603020202020204" pitchFamily="34" charset="0"/>
                  <a:cs typeface="Arial" panose="020B0604020202020204" pitchFamily="34" charset="0"/>
                </a:defRPr>
              </a:lvl4pPr>
              <a:lvl5pPr marL="2057400" indent="-228600">
                <a:defRPr>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9pPr>
            </a:lstStyle>
            <a:p>
              <a:pPr algn="ctr" eaLnBrk="1" hangingPunct="1"/>
              <a:r>
                <a:rPr lang="en-US" altLang="vi-VN" sz="2400" b="1">
                  <a:solidFill>
                    <a:srgbClr val="0000FF"/>
                  </a:solidFill>
                  <a:latin typeface="Times New Roman" panose="02020603050405020304" pitchFamily="18" charset="0"/>
                </a:rPr>
                <a:t>2</a:t>
              </a:r>
            </a:p>
          </p:txBody>
        </p:sp>
      </p:grpSp>
      <p:sp>
        <p:nvSpPr>
          <p:cNvPr id="17" name="WordArt 67"/>
          <p:cNvSpPr>
            <a:spLocks noChangeArrowheads="1" noChangeShapeType="1" noTextEdit="1"/>
          </p:cNvSpPr>
          <p:nvPr/>
        </p:nvSpPr>
        <p:spPr bwMode="auto">
          <a:xfrm>
            <a:off x="533400" y="76200"/>
            <a:ext cx="8229600" cy="381000"/>
          </a:xfrm>
          <a:prstGeom prst="rect">
            <a:avLst/>
          </a:prstGeom>
        </p:spPr>
        <p:txBody>
          <a:bodyPr wrap="none" fromWordArt="1">
            <a:prstTxWarp prst="textPlain">
              <a:avLst>
                <a:gd name="adj" fmla="val 50454"/>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vi-VN" sz="3600" b="1" i="1" u="none" strike="noStrike" kern="10" cap="none" spc="0" normalizeH="0" baseline="0" noProof="0" smtClean="0">
                <a:ln w="9525">
                  <a:solidFill>
                    <a:srgbClr val="000000"/>
                  </a:solidFill>
                  <a:round/>
                  <a:headEnd/>
                  <a:tailEnd/>
                </a:ln>
                <a:solidFill>
                  <a:srgbClr val="FF3300"/>
                </a:solidFill>
                <a:effectLst>
                  <a:outerShdw dist="35921" dir="2700000" algn="ctr" rotWithShape="0">
                    <a:srgbClr val="808080">
                      <a:alpha val="79999"/>
                    </a:srgbClr>
                  </a:outerShdw>
                </a:effectLst>
                <a:uLnTx/>
                <a:uFillTx/>
                <a:latin typeface="Times New Roman"/>
                <a:cs typeface="Times New Roman"/>
              </a:rPr>
              <a:t>BÀI</a:t>
            </a:r>
            <a:r>
              <a:rPr kumimoji="0" lang="vi-VN" sz="3600" b="1" i="1" u="none" strike="noStrike" kern="10" cap="none" spc="0" normalizeH="0" noProof="0" smtClean="0">
                <a:ln w="9525">
                  <a:solidFill>
                    <a:srgbClr val="000000"/>
                  </a:solidFill>
                  <a:round/>
                  <a:headEnd/>
                  <a:tailEnd/>
                </a:ln>
                <a:solidFill>
                  <a:srgbClr val="FF3300"/>
                </a:solidFill>
                <a:effectLst>
                  <a:outerShdw dist="35921" dir="2700000" algn="ctr" rotWithShape="0">
                    <a:srgbClr val="808080">
                      <a:alpha val="79999"/>
                    </a:srgbClr>
                  </a:outerShdw>
                </a:effectLst>
                <a:uLnTx/>
                <a:uFillTx/>
                <a:latin typeface="Times New Roman"/>
                <a:cs typeface="Times New Roman"/>
              </a:rPr>
              <a:t> 5: </a:t>
            </a:r>
            <a:r>
              <a:rPr kumimoji="0" lang="vi-VN" sz="3600" b="1" i="1" u="none" strike="noStrike" kern="10" cap="none" spc="0" normalizeH="0" baseline="0" noProof="0" smtClean="0">
                <a:ln w="9525">
                  <a:solidFill>
                    <a:srgbClr val="000000"/>
                  </a:solidFill>
                  <a:round/>
                  <a:headEnd/>
                  <a:tailEnd/>
                </a:ln>
                <a:solidFill>
                  <a:srgbClr val="FF3300"/>
                </a:solidFill>
                <a:effectLst>
                  <a:outerShdw dist="35921" dir="2700000" algn="ctr" rotWithShape="0">
                    <a:srgbClr val="808080">
                      <a:alpha val="79999"/>
                    </a:srgbClr>
                  </a:outerShdw>
                </a:effectLst>
                <a:uLnTx/>
                <a:uFillTx/>
                <a:latin typeface="Times New Roman"/>
                <a:cs typeface="Times New Roman"/>
              </a:rPr>
              <a:t>TRÌNH</a:t>
            </a:r>
            <a:r>
              <a:rPr kumimoji="0" lang="vi-VN" sz="3600" b="1" i="1" u="none" strike="noStrike" kern="10" cap="none" spc="0" normalizeH="0" noProof="0" smtClean="0">
                <a:ln w="9525">
                  <a:solidFill>
                    <a:srgbClr val="000000"/>
                  </a:solidFill>
                  <a:round/>
                  <a:headEnd/>
                  <a:tailEnd/>
                </a:ln>
                <a:solidFill>
                  <a:srgbClr val="FF3300"/>
                </a:solidFill>
                <a:effectLst>
                  <a:outerShdw dist="35921" dir="2700000" algn="ctr" rotWithShape="0">
                    <a:srgbClr val="808080">
                      <a:alpha val="79999"/>
                    </a:srgbClr>
                  </a:outerShdw>
                </a:effectLst>
                <a:uLnTx/>
                <a:uFillTx/>
                <a:latin typeface="Times New Roman"/>
                <a:cs typeface="Times New Roman"/>
              </a:rPr>
              <a:t> BÀY TRANG V</a:t>
            </a:r>
            <a:r>
              <a:rPr kumimoji="0" lang="vi-VN" sz="3600" b="1" i="1" u="none" strike="noStrike" kern="10" cap="none" spc="0" normalizeH="0" baseline="0" noProof="0" smtClean="0">
                <a:ln w="9525">
                  <a:solidFill>
                    <a:srgbClr val="000000"/>
                  </a:solidFill>
                  <a:round/>
                  <a:headEnd/>
                  <a:tailEnd/>
                </a:ln>
                <a:solidFill>
                  <a:srgbClr val="FF3300"/>
                </a:solidFill>
                <a:effectLst>
                  <a:outerShdw dist="35921" dir="2700000" algn="ctr" rotWithShape="0">
                    <a:srgbClr val="808080">
                      <a:alpha val="79999"/>
                    </a:srgbClr>
                  </a:outerShdw>
                </a:effectLst>
                <a:uLnTx/>
                <a:uFillTx/>
                <a:latin typeface="Times New Roman"/>
                <a:cs typeface="Times New Roman"/>
              </a:rPr>
              <a:t>ĂN BẢN VÀ</a:t>
            </a:r>
            <a:r>
              <a:rPr kumimoji="0" lang="vi-VN" sz="3600" b="1" i="1" u="none" strike="noStrike" kern="10" cap="none" spc="0" normalizeH="0" noProof="0" smtClean="0">
                <a:ln w="9525">
                  <a:solidFill>
                    <a:srgbClr val="000000"/>
                  </a:solidFill>
                  <a:round/>
                  <a:headEnd/>
                  <a:tailEnd/>
                </a:ln>
                <a:solidFill>
                  <a:srgbClr val="FF3300"/>
                </a:solidFill>
                <a:effectLst>
                  <a:outerShdw dist="35921" dir="2700000" algn="ctr" rotWithShape="0">
                    <a:srgbClr val="808080">
                      <a:alpha val="79999"/>
                    </a:srgbClr>
                  </a:outerShdw>
                </a:effectLst>
                <a:uLnTx/>
                <a:uFillTx/>
                <a:latin typeface="Times New Roman"/>
                <a:cs typeface="Times New Roman"/>
              </a:rPr>
              <a:t> IN</a:t>
            </a:r>
            <a:endParaRPr kumimoji="0" lang="vi-VN" sz="3600" b="1" i="1" u="none" strike="noStrike" kern="10" cap="none" spc="0" normalizeH="0" baseline="0" noProof="0" smtClean="0">
              <a:ln w="9525">
                <a:solidFill>
                  <a:srgbClr val="000000"/>
                </a:solidFill>
                <a:round/>
                <a:headEnd/>
                <a:tailEnd/>
              </a:ln>
              <a:solidFill>
                <a:srgbClr val="FF3300"/>
              </a:solidFill>
              <a:effectLst>
                <a:outerShdw dist="35921" dir="2700000" algn="ctr" rotWithShape="0">
                  <a:srgbClr val="808080">
                    <a:alpha val="79999"/>
                  </a:srgbClr>
                </a:outerShdw>
              </a:effectLst>
              <a:uLnTx/>
              <a:uFillTx/>
              <a:latin typeface="Times New Roman"/>
              <a:cs typeface="Times New Roman"/>
            </a:endParaRPr>
          </a:p>
        </p:txBody>
      </p:sp>
      <p:pic>
        <p:nvPicPr>
          <p:cNvPr id="15" name="Picture 4" descr="33"/>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0" y="609600"/>
            <a:ext cx="9144000" cy="823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ounded Rectangle 2"/>
          <p:cNvSpPr/>
          <p:nvPr/>
        </p:nvSpPr>
        <p:spPr>
          <a:xfrm>
            <a:off x="3200400" y="1524000"/>
            <a:ext cx="2362200" cy="609600"/>
          </a:xfrm>
          <a:prstGeom prst="roundRect">
            <a:avLst/>
          </a:prstGeom>
          <a:solidFill>
            <a:srgbClr val="F4362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chemeClr val="bg1"/>
                </a:solidFill>
                <a:latin typeface="Times New Roman" pitchFamily="18" charset="0"/>
                <a:cs typeface="Times New Roman" pitchFamily="18" charset="0"/>
              </a:rPr>
              <a:t>NỘI DUNG</a:t>
            </a:r>
            <a:endParaRPr lang="vi-VN" sz="2800" b="1">
              <a:solidFill>
                <a:schemeClr val="bg1"/>
              </a:solidFill>
              <a:latin typeface="Times New Roman" pitchFamily="18" charset="0"/>
              <a:cs typeface="Times New Roman" pitchFamily="18" charset="0"/>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Tm="16027"/>
    </mc:Choice>
    <mc:Fallback xmlns="">
      <p:transition spd="slow" advTm="16027"/>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227"/>
                                        </p:tgtEl>
                                        <p:attrNameLst>
                                          <p:attrName>style.visibility</p:attrName>
                                        </p:attrNameLst>
                                      </p:cBhvr>
                                      <p:to>
                                        <p:strVal val="visible"/>
                                      </p:to>
                                    </p:set>
                                    <p:animEffect transition="in" filter="barn(inVertical)">
                                      <p:cBhvr>
                                        <p:cTn id="7" dur="500"/>
                                        <p:tgtEl>
                                          <p:spTgt spid="922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9226"/>
                                        </p:tgtEl>
                                        <p:attrNameLst>
                                          <p:attrName>style.visibility</p:attrName>
                                        </p:attrNameLst>
                                      </p:cBhvr>
                                      <p:to>
                                        <p:strVal val="visible"/>
                                      </p:to>
                                    </p:set>
                                    <p:animEffect transition="in" filter="barn(inVertical)">
                                      <p:cBhvr>
                                        <p:cTn id="10" dur="500"/>
                                        <p:tgtEl>
                                          <p:spTgt spid="9226"/>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9225"/>
                                        </p:tgtEl>
                                        <p:attrNameLst>
                                          <p:attrName>style.visibility</p:attrName>
                                        </p:attrNameLst>
                                      </p:cBhvr>
                                      <p:to>
                                        <p:strVal val="visible"/>
                                      </p:to>
                                    </p:set>
                                    <p:animEffect transition="in" filter="barn(inVertical)">
                                      <p:cBhvr>
                                        <p:cTn id="13" dur="500"/>
                                        <p:tgtEl>
                                          <p:spTgt spid="9225"/>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9231"/>
                                        </p:tgtEl>
                                        <p:attrNameLst>
                                          <p:attrName>style.visibility</p:attrName>
                                        </p:attrNameLst>
                                      </p:cBhvr>
                                      <p:to>
                                        <p:strVal val="visible"/>
                                      </p:to>
                                    </p:set>
                                    <p:animEffect transition="in" filter="barn(inVertical)">
                                      <p:cBhvr>
                                        <p:cTn id="18" dur="500"/>
                                        <p:tgtEl>
                                          <p:spTgt spid="9231"/>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barn(inVertical)">
                                      <p:cBhvr>
                                        <p:cTn id="2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5" grpId="0" animBg="1"/>
      <p:bldP spid="9226" grpId="0"/>
      <p:bldP spid="9227" grpId="0" animBg="1"/>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242" name="Rectangle 2"/>
          <p:cNvSpPr>
            <a:spLocks noChangeArrowheads="1"/>
          </p:cNvSpPr>
          <p:nvPr/>
        </p:nvSpPr>
        <p:spPr bwMode="auto">
          <a:xfrm>
            <a:off x="0" y="0"/>
            <a:ext cx="9144000" cy="5334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rebuchet MS" panose="020B0603020202020204" pitchFamily="34" charset="0"/>
                <a:cs typeface="Arial" panose="020B0604020202020204" pitchFamily="34" charset="0"/>
              </a:defRPr>
            </a:lvl1pPr>
            <a:lvl2pPr marL="742950" indent="-285750">
              <a:defRPr>
                <a:solidFill>
                  <a:schemeClr val="tx1"/>
                </a:solidFill>
                <a:latin typeface="Trebuchet MS" panose="020B0603020202020204" pitchFamily="34" charset="0"/>
                <a:cs typeface="Arial" panose="020B0604020202020204" pitchFamily="34" charset="0"/>
              </a:defRPr>
            </a:lvl2pPr>
            <a:lvl3pPr marL="1143000" indent="-228600">
              <a:defRPr>
                <a:solidFill>
                  <a:schemeClr val="tx1"/>
                </a:solidFill>
                <a:latin typeface="Trebuchet MS" panose="020B0603020202020204" pitchFamily="34" charset="0"/>
                <a:cs typeface="Arial" panose="020B0604020202020204" pitchFamily="34" charset="0"/>
              </a:defRPr>
            </a:lvl3pPr>
            <a:lvl4pPr marL="1600200" indent="-228600">
              <a:defRPr>
                <a:solidFill>
                  <a:schemeClr val="tx1"/>
                </a:solidFill>
                <a:latin typeface="Trebuchet MS" panose="020B0603020202020204" pitchFamily="34" charset="0"/>
                <a:cs typeface="Arial" panose="020B0604020202020204" pitchFamily="34" charset="0"/>
              </a:defRPr>
            </a:lvl4pPr>
            <a:lvl5pPr marL="2057400" indent="-228600">
              <a:defRPr>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9pPr>
          </a:lstStyle>
          <a:p>
            <a:endParaRPr lang="vi-VN" altLang="vi-VN"/>
          </a:p>
        </p:txBody>
      </p:sp>
      <p:sp>
        <p:nvSpPr>
          <p:cNvPr id="60419" name="Rectangle 3"/>
          <p:cNvSpPr>
            <a:spLocks noChangeArrowheads="1"/>
          </p:cNvSpPr>
          <p:nvPr>
            <p:custDataLst>
              <p:tags r:id="rId2"/>
            </p:custDataLst>
          </p:nvPr>
        </p:nvSpPr>
        <p:spPr bwMode="auto">
          <a:xfrm>
            <a:off x="910912" y="0"/>
            <a:ext cx="7467600" cy="533400"/>
          </a:xfrm>
          <a:prstGeom prst="rect">
            <a:avLst/>
          </a:prstGeom>
          <a:noFill/>
          <a:ln w="9525">
            <a:noFill/>
            <a:miter lim="800000"/>
            <a:headEnd/>
            <a:tailEnd/>
          </a:ln>
          <a:effectLst/>
        </p:spPr>
        <p:txBody>
          <a:bodyPr anchor="ctr"/>
          <a:lstStyle/>
          <a:p>
            <a:pPr algn="ctr" eaLnBrk="1" hangingPunct="1">
              <a:defRPr/>
            </a:pPr>
            <a:r>
              <a:rPr lang="en-US" sz="3600" b="1" dirty="0" err="1">
                <a:solidFill>
                  <a:srgbClr val="FF0000"/>
                </a:solidFill>
                <a:effectLst>
                  <a:outerShdw blurRad="38100" dist="38100" dir="2700000" algn="tl">
                    <a:srgbClr val="000000"/>
                  </a:outerShdw>
                </a:effectLst>
                <a:latin typeface="Times New Roman" pitchFamily="18" charset="0"/>
              </a:rPr>
              <a:t>Quan</a:t>
            </a:r>
            <a:r>
              <a:rPr lang="en-US" sz="3600" b="1" dirty="0">
                <a:solidFill>
                  <a:srgbClr val="FF0000"/>
                </a:solidFill>
                <a:effectLst>
                  <a:outerShdw blurRad="38100" dist="38100" dir="2700000" algn="tl">
                    <a:srgbClr val="000000"/>
                  </a:outerShdw>
                </a:effectLst>
                <a:latin typeface="Times New Roman" pitchFamily="18" charset="0"/>
              </a:rPr>
              <a:t> </a:t>
            </a:r>
            <a:r>
              <a:rPr lang="en-US" sz="3600" b="1" dirty="0" err="1">
                <a:solidFill>
                  <a:srgbClr val="FF0000"/>
                </a:solidFill>
                <a:effectLst>
                  <a:outerShdw blurRad="38100" dist="38100" dir="2700000" algn="tl">
                    <a:srgbClr val="000000"/>
                  </a:outerShdw>
                </a:effectLst>
                <a:latin typeface="Times New Roman" pitchFamily="18" charset="0"/>
              </a:rPr>
              <a:t>sát</a:t>
            </a:r>
            <a:r>
              <a:rPr lang="en-US" sz="3600" b="1" dirty="0">
                <a:solidFill>
                  <a:srgbClr val="FF0000"/>
                </a:solidFill>
                <a:effectLst>
                  <a:outerShdw blurRad="38100" dist="38100" dir="2700000" algn="tl">
                    <a:srgbClr val="000000"/>
                  </a:outerShdw>
                </a:effectLst>
                <a:latin typeface="Times New Roman" pitchFamily="18" charset="0"/>
              </a:rPr>
              <a:t> 2</a:t>
            </a:r>
            <a:r>
              <a:rPr lang="vi-VN" sz="3600" b="1" dirty="0">
                <a:solidFill>
                  <a:srgbClr val="FF0000"/>
                </a:solidFill>
                <a:effectLst>
                  <a:outerShdw blurRad="38100" dist="38100" dir="2700000" algn="tl">
                    <a:srgbClr val="000000"/>
                  </a:outerShdw>
                </a:effectLst>
                <a:latin typeface="Times New Roman" pitchFamily="18" charset="0"/>
              </a:rPr>
              <a:t> trang</a:t>
            </a:r>
            <a:r>
              <a:rPr lang="en-US" sz="3600" b="1" dirty="0">
                <a:solidFill>
                  <a:srgbClr val="FF0000"/>
                </a:solidFill>
                <a:effectLst>
                  <a:outerShdw blurRad="38100" dist="38100" dir="2700000" algn="tl">
                    <a:srgbClr val="000000"/>
                  </a:outerShdw>
                </a:effectLst>
                <a:latin typeface="Times New Roman" pitchFamily="18" charset="0"/>
              </a:rPr>
              <a:t> </a:t>
            </a:r>
            <a:r>
              <a:rPr lang="en-US" sz="3600" b="1" dirty="0" err="1">
                <a:solidFill>
                  <a:srgbClr val="FF0000"/>
                </a:solidFill>
                <a:effectLst>
                  <a:outerShdw blurRad="38100" dist="38100" dir="2700000" algn="tl">
                    <a:srgbClr val="000000"/>
                  </a:outerShdw>
                </a:effectLst>
                <a:latin typeface="Times New Roman" pitchFamily="18" charset="0"/>
              </a:rPr>
              <a:t>văn</a:t>
            </a:r>
            <a:r>
              <a:rPr lang="en-US" sz="3600" b="1" dirty="0">
                <a:solidFill>
                  <a:srgbClr val="FF0000"/>
                </a:solidFill>
                <a:effectLst>
                  <a:outerShdw blurRad="38100" dist="38100" dir="2700000" algn="tl">
                    <a:srgbClr val="000000"/>
                  </a:outerShdw>
                </a:effectLst>
                <a:latin typeface="Times New Roman" pitchFamily="18" charset="0"/>
              </a:rPr>
              <a:t> </a:t>
            </a:r>
            <a:r>
              <a:rPr lang="en-US" sz="3600" b="1" dirty="0" err="1">
                <a:solidFill>
                  <a:srgbClr val="FF0000"/>
                </a:solidFill>
                <a:effectLst>
                  <a:outerShdw blurRad="38100" dist="38100" dir="2700000" algn="tl">
                    <a:srgbClr val="000000"/>
                  </a:outerShdw>
                </a:effectLst>
                <a:latin typeface="Times New Roman" pitchFamily="18" charset="0"/>
              </a:rPr>
              <a:t>bản</a:t>
            </a:r>
            <a:r>
              <a:rPr lang="en-US" sz="3600" b="1" dirty="0">
                <a:solidFill>
                  <a:srgbClr val="FF0000"/>
                </a:solidFill>
                <a:effectLst>
                  <a:outerShdw blurRad="38100" dist="38100" dir="2700000" algn="tl">
                    <a:srgbClr val="000000"/>
                  </a:outerShdw>
                </a:effectLst>
                <a:latin typeface="Times New Roman" pitchFamily="18" charset="0"/>
              </a:rPr>
              <a:t> </a:t>
            </a:r>
            <a:r>
              <a:rPr lang="en-US" sz="3600" b="1" dirty="0" err="1">
                <a:solidFill>
                  <a:srgbClr val="FF0000"/>
                </a:solidFill>
                <a:effectLst>
                  <a:outerShdw blurRad="38100" dist="38100" dir="2700000" algn="tl">
                    <a:srgbClr val="000000"/>
                  </a:outerShdw>
                </a:effectLst>
                <a:latin typeface="Times New Roman" pitchFamily="18" charset="0"/>
              </a:rPr>
              <a:t>sau</a:t>
            </a:r>
            <a:r>
              <a:rPr lang="en-US" sz="3600" b="1" dirty="0">
                <a:solidFill>
                  <a:srgbClr val="FF0000"/>
                </a:solidFill>
                <a:effectLst>
                  <a:outerShdw blurRad="38100" dist="38100" dir="2700000" algn="tl">
                    <a:srgbClr val="000000"/>
                  </a:outerShdw>
                </a:effectLst>
                <a:latin typeface="Times New Roman" pitchFamily="18" charset="0"/>
              </a:rPr>
              <a:t>:</a:t>
            </a:r>
          </a:p>
        </p:txBody>
      </p:sp>
      <p:grpSp>
        <p:nvGrpSpPr>
          <p:cNvPr id="6" name="Group 5"/>
          <p:cNvGrpSpPr/>
          <p:nvPr/>
        </p:nvGrpSpPr>
        <p:grpSpPr>
          <a:xfrm>
            <a:off x="4495800" y="720246"/>
            <a:ext cx="4191000" cy="5029200"/>
            <a:chOff x="4495800" y="720246"/>
            <a:chExt cx="4191000" cy="5029200"/>
          </a:xfrm>
        </p:grpSpPr>
        <p:pic>
          <p:nvPicPr>
            <p:cNvPr id="60420" name="Picture 4"/>
            <p:cNvPicPr>
              <a:picLocks noChangeAspect="1" noChangeArrowheads="1"/>
            </p:cNvPicPr>
            <p:nvPr>
              <p:custDataLst>
                <p:tags r:id="rId5"/>
              </p:custDataLst>
            </p:nvPr>
          </p:nvPicPr>
          <p:blipFill>
            <a:blip r:embed="rId8">
              <a:extLst>
                <a:ext uri="{28A0092B-C50C-407E-A947-70E740481C1C}">
                  <a14:useLocalDpi xmlns:a14="http://schemas.microsoft.com/office/drawing/2010/main" val="0"/>
                </a:ext>
              </a:extLst>
            </a:blip>
            <a:srcRect/>
            <a:stretch>
              <a:fillRect/>
            </a:stretch>
          </p:blipFill>
          <p:spPr bwMode="auto">
            <a:xfrm>
              <a:off x="4495800" y="720246"/>
              <a:ext cx="41910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2" name="Picture 8" descr="2"/>
            <p:cNvPicPr>
              <a:picLocks noChangeAspect="1" noChangeArrowheads="1" noCrop="1"/>
            </p:cNvPicPr>
            <p:nvPr>
              <p:custDataLst>
                <p:tags r:id="rId6"/>
              </p:custDataLst>
            </p:nvPr>
          </p:nvPicPr>
          <p:blipFill>
            <a:blip r:embed="rId9">
              <a:extLst>
                <a:ext uri="{28A0092B-C50C-407E-A947-70E740481C1C}">
                  <a14:useLocalDpi xmlns:a14="http://schemas.microsoft.com/office/drawing/2010/main" val="0"/>
                </a:ext>
              </a:extLst>
            </a:blip>
            <a:srcRect/>
            <a:stretch>
              <a:fillRect/>
            </a:stretch>
          </p:blipFill>
          <p:spPr bwMode="auto">
            <a:xfrm>
              <a:off x="4572000" y="3025906"/>
              <a:ext cx="4953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7" name="Group 6"/>
          <p:cNvGrpSpPr/>
          <p:nvPr/>
        </p:nvGrpSpPr>
        <p:grpSpPr>
          <a:xfrm>
            <a:off x="762000" y="737942"/>
            <a:ext cx="3124200" cy="5046813"/>
            <a:chOff x="838200" y="737942"/>
            <a:chExt cx="3124200" cy="5046813"/>
          </a:xfrm>
        </p:grpSpPr>
        <p:grpSp>
          <p:nvGrpSpPr>
            <p:cNvPr id="5" name="Group 4"/>
            <p:cNvGrpSpPr/>
            <p:nvPr/>
          </p:nvGrpSpPr>
          <p:grpSpPr>
            <a:xfrm>
              <a:off x="838200" y="737942"/>
              <a:ext cx="3106547" cy="5029200"/>
              <a:chOff x="778256" y="591987"/>
              <a:chExt cx="3106547" cy="5029200"/>
            </a:xfrm>
          </p:grpSpPr>
          <p:pic>
            <p:nvPicPr>
              <p:cNvPr id="60421" name="Picture 5"/>
              <p:cNvPicPr>
                <a:picLocks noChangeAspect="1" noChangeArrowheads="1"/>
              </p:cNvPicPr>
              <p:nvPr>
                <p:custDataLst>
                  <p:tags r:id="rId3"/>
                </p:custDataLst>
              </p:nvPr>
            </p:nvPicPr>
            <p:blipFill>
              <a:blip r:embed="rId10">
                <a:extLst>
                  <a:ext uri="{28A0092B-C50C-407E-A947-70E740481C1C}">
                    <a14:useLocalDpi xmlns:a14="http://schemas.microsoft.com/office/drawing/2010/main" val="0"/>
                  </a:ext>
                </a:extLst>
              </a:blip>
              <a:srcRect r="4208"/>
              <a:stretch>
                <a:fillRect/>
              </a:stretch>
            </p:blipFill>
            <p:spPr bwMode="auto">
              <a:xfrm>
                <a:off x="778256" y="591987"/>
                <a:ext cx="3106547"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1" name="Picture 7" descr="1"/>
              <p:cNvPicPr>
                <a:picLocks noChangeAspect="1" noChangeArrowheads="1" noCrop="1"/>
              </p:cNvPicPr>
              <p:nvPr>
                <p:custDataLst>
                  <p:tags r:id="rId4"/>
                </p:custDataLst>
              </p:nvPr>
            </p:nvPicPr>
            <p:blipFill>
              <a:blip r:embed="rId11">
                <a:extLst>
                  <a:ext uri="{28A0092B-C50C-407E-A947-70E740481C1C}">
                    <a14:useLocalDpi xmlns:a14="http://schemas.microsoft.com/office/drawing/2010/main" val="0"/>
                  </a:ext>
                </a:extLst>
              </a:blip>
              <a:srcRect/>
              <a:stretch>
                <a:fillRect/>
              </a:stretch>
            </p:blipFill>
            <p:spPr bwMode="auto">
              <a:xfrm>
                <a:off x="1153613" y="2890837"/>
                <a:ext cx="361950" cy="82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cxnSp>
          <p:nvCxnSpPr>
            <p:cNvPr id="3" name="Straight Connector 2"/>
            <p:cNvCxnSpPr/>
            <p:nvPr/>
          </p:nvCxnSpPr>
          <p:spPr>
            <a:xfrm>
              <a:off x="3962400" y="755555"/>
              <a:ext cx="0" cy="50292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4" name="TextBox 3"/>
          <p:cNvSpPr txBox="1">
            <a:spLocks noChangeArrowheads="1"/>
          </p:cNvSpPr>
          <p:nvPr/>
        </p:nvSpPr>
        <p:spPr bwMode="auto">
          <a:xfrm>
            <a:off x="665162" y="5816600"/>
            <a:ext cx="3449638"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rebuchet MS" panose="020B0603020202020204" pitchFamily="34" charset="0"/>
                <a:cs typeface="Arial" panose="020B0604020202020204" pitchFamily="34" charset="0"/>
              </a:defRPr>
            </a:lvl1pPr>
            <a:lvl2pPr marL="742950" indent="-285750">
              <a:defRPr>
                <a:solidFill>
                  <a:schemeClr val="tx1"/>
                </a:solidFill>
                <a:latin typeface="Trebuchet MS" panose="020B0603020202020204" pitchFamily="34" charset="0"/>
                <a:cs typeface="Arial" panose="020B0604020202020204" pitchFamily="34" charset="0"/>
              </a:defRPr>
            </a:lvl2pPr>
            <a:lvl3pPr marL="1143000" indent="-228600">
              <a:defRPr>
                <a:solidFill>
                  <a:schemeClr val="tx1"/>
                </a:solidFill>
                <a:latin typeface="Trebuchet MS" panose="020B0603020202020204" pitchFamily="34" charset="0"/>
                <a:cs typeface="Arial" panose="020B0604020202020204" pitchFamily="34" charset="0"/>
              </a:defRPr>
            </a:lvl3pPr>
            <a:lvl4pPr marL="1600200" indent="-228600">
              <a:defRPr>
                <a:solidFill>
                  <a:schemeClr val="tx1"/>
                </a:solidFill>
                <a:latin typeface="Trebuchet MS" panose="020B0603020202020204" pitchFamily="34" charset="0"/>
                <a:cs typeface="Arial" panose="020B0604020202020204" pitchFamily="34" charset="0"/>
              </a:defRPr>
            </a:lvl4pPr>
            <a:lvl5pPr marL="2057400" indent="-228600">
              <a:defRPr>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9pPr>
          </a:lstStyle>
          <a:p>
            <a:pPr algn="ctr"/>
            <a:r>
              <a:rPr lang="en-US" altLang="vi-VN" sz="4000" b="1" dirty="0">
                <a:solidFill>
                  <a:schemeClr val="accent3">
                    <a:lumMod val="50000"/>
                  </a:schemeClr>
                </a:solidFill>
                <a:latin typeface="Times New Roman" panose="02020603050405020304" pitchFamily="18" charset="0"/>
                <a:cs typeface="Times New Roman" panose="02020603050405020304" pitchFamily="18" charset="0"/>
              </a:rPr>
              <a:t> </a:t>
            </a:r>
            <a:r>
              <a:rPr lang="en-US" altLang="vi-VN" sz="4000" b="1" dirty="0" err="1">
                <a:solidFill>
                  <a:schemeClr val="accent3">
                    <a:lumMod val="50000"/>
                  </a:schemeClr>
                </a:solidFill>
                <a:latin typeface="Times New Roman" panose="02020603050405020304" pitchFamily="18" charset="0"/>
                <a:cs typeface="Times New Roman" panose="02020603050405020304" pitchFamily="18" charset="0"/>
              </a:rPr>
              <a:t>Không</a:t>
            </a:r>
            <a:r>
              <a:rPr lang="en-US" altLang="vi-VN" sz="4000" b="1" dirty="0">
                <a:solidFill>
                  <a:schemeClr val="accent3">
                    <a:lumMod val="50000"/>
                  </a:schemeClr>
                </a:solidFill>
                <a:latin typeface="Times New Roman" panose="02020603050405020304" pitchFamily="18" charset="0"/>
                <a:cs typeface="Times New Roman" panose="02020603050405020304" pitchFamily="18" charset="0"/>
              </a:rPr>
              <a:t> </a:t>
            </a:r>
            <a:r>
              <a:rPr lang="en-US" altLang="vi-VN" sz="4000" b="1" dirty="0" err="1">
                <a:solidFill>
                  <a:schemeClr val="accent3">
                    <a:lumMod val="50000"/>
                  </a:schemeClr>
                </a:solidFill>
                <a:latin typeface="Times New Roman" panose="02020603050405020304" pitchFamily="18" charset="0"/>
                <a:cs typeface="Times New Roman" panose="02020603050405020304" pitchFamily="18" charset="0"/>
              </a:rPr>
              <a:t>hợp</a:t>
            </a:r>
            <a:r>
              <a:rPr lang="en-US" altLang="vi-VN" sz="4000" b="1" dirty="0">
                <a:solidFill>
                  <a:schemeClr val="accent3">
                    <a:lumMod val="50000"/>
                  </a:schemeClr>
                </a:solidFill>
                <a:latin typeface="Times New Roman" panose="02020603050405020304" pitchFamily="18" charset="0"/>
                <a:cs typeface="Times New Roman" panose="02020603050405020304" pitchFamily="18" charset="0"/>
              </a:rPr>
              <a:t> </a:t>
            </a:r>
            <a:r>
              <a:rPr lang="en-US" altLang="vi-VN" sz="4000" b="1" dirty="0" err="1">
                <a:solidFill>
                  <a:schemeClr val="accent3">
                    <a:lumMod val="50000"/>
                  </a:schemeClr>
                </a:solidFill>
                <a:latin typeface="Times New Roman" panose="02020603050405020304" pitchFamily="18" charset="0"/>
                <a:cs typeface="Times New Roman" panose="02020603050405020304" pitchFamily="18" charset="0"/>
              </a:rPr>
              <a:t>lí</a:t>
            </a:r>
            <a:endParaRPr lang="en-US" altLang="vi-VN" sz="4000" b="1" dirty="0">
              <a:solidFill>
                <a:schemeClr val="accent3">
                  <a:lumMod val="50000"/>
                </a:schemeClr>
              </a:solidFill>
              <a:latin typeface="Times New Roman" panose="02020603050405020304" pitchFamily="18" charset="0"/>
              <a:cs typeface="Times New Roman" panose="02020603050405020304" pitchFamily="18" charset="0"/>
            </a:endParaRPr>
          </a:p>
        </p:txBody>
      </p:sp>
      <p:sp>
        <p:nvSpPr>
          <p:cNvPr id="13" name="TextBox 12"/>
          <p:cNvSpPr txBox="1">
            <a:spLocks noChangeArrowheads="1"/>
          </p:cNvSpPr>
          <p:nvPr/>
        </p:nvSpPr>
        <p:spPr bwMode="auto">
          <a:xfrm>
            <a:off x="5201443" y="5784755"/>
            <a:ext cx="3236913"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rebuchet MS" panose="020B0603020202020204" pitchFamily="34" charset="0"/>
                <a:cs typeface="Arial" panose="020B0604020202020204" pitchFamily="34" charset="0"/>
              </a:defRPr>
            </a:lvl1pPr>
            <a:lvl2pPr marL="742950" indent="-285750">
              <a:defRPr>
                <a:solidFill>
                  <a:schemeClr val="tx1"/>
                </a:solidFill>
                <a:latin typeface="Trebuchet MS" panose="020B0603020202020204" pitchFamily="34" charset="0"/>
                <a:cs typeface="Arial" panose="020B0604020202020204" pitchFamily="34" charset="0"/>
              </a:defRPr>
            </a:lvl2pPr>
            <a:lvl3pPr marL="1143000" indent="-228600">
              <a:defRPr>
                <a:solidFill>
                  <a:schemeClr val="tx1"/>
                </a:solidFill>
                <a:latin typeface="Trebuchet MS" panose="020B0603020202020204" pitchFamily="34" charset="0"/>
                <a:cs typeface="Arial" panose="020B0604020202020204" pitchFamily="34" charset="0"/>
              </a:defRPr>
            </a:lvl3pPr>
            <a:lvl4pPr marL="1600200" indent="-228600">
              <a:defRPr>
                <a:solidFill>
                  <a:schemeClr val="tx1"/>
                </a:solidFill>
                <a:latin typeface="Trebuchet MS" panose="020B0603020202020204" pitchFamily="34" charset="0"/>
                <a:cs typeface="Arial" panose="020B0604020202020204" pitchFamily="34" charset="0"/>
              </a:defRPr>
            </a:lvl4pPr>
            <a:lvl5pPr marL="2057400" indent="-228600">
              <a:defRPr>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9pPr>
          </a:lstStyle>
          <a:p>
            <a:pPr algn="ctr"/>
            <a:r>
              <a:rPr lang="en-US" altLang="vi-VN" sz="4000" b="1" dirty="0">
                <a:solidFill>
                  <a:schemeClr val="accent3">
                    <a:lumMod val="50000"/>
                  </a:schemeClr>
                </a:solidFill>
                <a:latin typeface="Times New Roman" panose="02020603050405020304" pitchFamily="18" charset="0"/>
                <a:cs typeface="Times New Roman" panose="02020603050405020304" pitchFamily="18" charset="0"/>
              </a:rPr>
              <a:t> </a:t>
            </a:r>
            <a:r>
              <a:rPr lang="en-US" altLang="vi-VN" sz="4000" b="1" dirty="0" err="1">
                <a:solidFill>
                  <a:schemeClr val="accent3">
                    <a:lumMod val="50000"/>
                  </a:schemeClr>
                </a:solidFill>
                <a:latin typeface="Times New Roman" panose="02020603050405020304" pitchFamily="18" charset="0"/>
                <a:cs typeface="Times New Roman" panose="02020603050405020304" pitchFamily="18" charset="0"/>
              </a:rPr>
              <a:t>Hợp</a:t>
            </a:r>
            <a:r>
              <a:rPr lang="en-US" altLang="vi-VN" sz="4000" b="1" dirty="0">
                <a:solidFill>
                  <a:schemeClr val="accent3">
                    <a:lumMod val="50000"/>
                  </a:schemeClr>
                </a:solidFill>
                <a:latin typeface="Times New Roman" panose="02020603050405020304" pitchFamily="18" charset="0"/>
                <a:cs typeface="Times New Roman" panose="02020603050405020304" pitchFamily="18" charset="0"/>
              </a:rPr>
              <a:t> </a:t>
            </a:r>
            <a:r>
              <a:rPr lang="en-US" altLang="vi-VN" sz="4000" b="1" dirty="0" err="1">
                <a:solidFill>
                  <a:schemeClr val="accent3">
                    <a:lumMod val="50000"/>
                  </a:schemeClr>
                </a:solidFill>
                <a:latin typeface="Times New Roman" panose="02020603050405020304" pitchFamily="18" charset="0"/>
                <a:cs typeface="Times New Roman" panose="02020603050405020304" pitchFamily="18" charset="0"/>
              </a:rPr>
              <a:t>lí</a:t>
            </a:r>
            <a:endParaRPr lang="en-US" altLang="vi-VN" sz="4000" b="1" dirty="0">
              <a:solidFill>
                <a:schemeClr val="accent3">
                  <a:lumMod val="50000"/>
                </a:schemeClr>
              </a:solidFill>
              <a:latin typeface="Times New Roman" panose="02020603050405020304" pitchFamily="18" charset="0"/>
              <a:cs typeface="Times New Roman" panose="02020603050405020304" pitchFamily="18" charset="0"/>
            </a:endParaRPr>
          </a:p>
        </p:txBody>
      </p:sp>
      <p:sp>
        <p:nvSpPr>
          <p:cNvPr id="2" name="TextBox 1"/>
          <p:cNvSpPr txBox="1"/>
          <p:nvPr/>
        </p:nvSpPr>
        <p:spPr>
          <a:xfrm>
            <a:off x="301311" y="5870749"/>
            <a:ext cx="8686801" cy="584775"/>
          </a:xfrm>
          <a:prstGeom prst="rect">
            <a:avLst/>
          </a:prstGeom>
          <a:noFill/>
        </p:spPr>
        <p:txBody>
          <a:bodyPr wrap="square" rtlCol="0">
            <a:spAutoFit/>
          </a:bodyPr>
          <a:lstStyle/>
          <a:p>
            <a:r>
              <a:rPr lang="en-US" sz="3200" b="1" dirty="0" smtClean="0">
                <a:solidFill>
                  <a:srgbClr val="FF0000"/>
                </a:solidFill>
                <a:latin typeface="Tahoma" pitchFamily="34" charset="0"/>
                <a:ea typeface="Tahoma" pitchFamily="34" charset="0"/>
                <a:cs typeface="Tahoma" pitchFamily="34" charset="0"/>
              </a:rPr>
              <a:t>Theo </a:t>
            </a:r>
            <a:r>
              <a:rPr lang="en-US" sz="3200" b="1" dirty="0" err="1" smtClean="0">
                <a:solidFill>
                  <a:srgbClr val="FF0000"/>
                </a:solidFill>
                <a:latin typeface="Tahoma" pitchFamily="34" charset="0"/>
                <a:ea typeface="Tahoma" pitchFamily="34" charset="0"/>
                <a:cs typeface="Tahoma" pitchFamily="34" charset="0"/>
              </a:rPr>
              <a:t>em</a:t>
            </a:r>
            <a:r>
              <a:rPr lang="en-US" sz="3200" b="1" dirty="0" smtClean="0">
                <a:solidFill>
                  <a:srgbClr val="FF0000"/>
                </a:solidFill>
                <a:latin typeface="Tahoma" pitchFamily="34" charset="0"/>
                <a:ea typeface="Tahoma" pitchFamily="34" charset="0"/>
                <a:cs typeface="Tahoma" pitchFamily="34" charset="0"/>
              </a:rPr>
              <a:t> </a:t>
            </a:r>
            <a:r>
              <a:rPr lang="en-US" sz="3200" b="1" dirty="0" err="1" smtClean="0">
                <a:solidFill>
                  <a:srgbClr val="FF0000"/>
                </a:solidFill>
                <a:latin typeface="Tahoma" pitchFamily="34" charset="0"/>
                <a:ea typeface="Tahoma" pitchFamily="34" charset="0"/>
                <a:cs typeface="Tahoma" pitchFamily="34" charset="0"/>
              </a:rPr>
              <a:t>trang</a:t>
            </a:r>
            <a:r>
              <a:rPr lang="en-US" sz="3200" b="1" dirty="0" smtClean="0">
                <a:solidFill>
                  <a:srgbClr val="FF0000"/>
                </a:solidFill>
                <a:latin typeface="Tahoma" pitchFamily="34" charset="0"/>
                <a:ea typeface="Tahoma" pitchFamily="34" charset="0"/>
                <a:cs typeface="Tahoma" pitchFamily="34" charset="0"/>
              </a:rPr>
              <a:t> </a:t>
            </a:r>
            <a:r>
              <a:rPr lang="en-US" sz="3200" b="1" dirty="0" err="1" smtClean="0">
                <a:solidFill>
                  <a:srgbClr val="FF0000"/>
                </a:solidFill>
                <a:latin typeface="Tahoma" pitchFamily="34" charset="0"/>
                <a:ea typeface="Tahoma" pitchFamily="34" charset="0"/>
                <a:cs typeface="Tahoma" pitchFamily="34" charset="0"/>
              </a:rPr>
              <a:t>nào</a:t>
            </a:r>
            <a:r>
              <a:rPr lang="en-US" sz="3200" b="1" dirty="0" smtClean="0">
                <a:solidFill>
                  <a:srgbClr val="FF0000"/>
                </a:solidFill>
                <a:latin typeface="Tahoma" pitchFamily="34" charset="0"/>
                <a:ea typeface="Tahoma" pitchFamily="34" charset="0"/>
                <a:cs typeface="Tahoma" pitchFamily="34" charset="0"/>
              </a:rPr>
              <a:t> </a:t>
            </a:r>
            <a:r>
              <a:rPr lang="en-US" sz="3200" b="1" dirty="0" err="1" smtClean="0">
                <a:solidFill>
                  <a:srgbClr val="FF0000"/>
                </a:solidFill>
                <a:latin typeface="Tahoma" pitchFamily="34" charset="0"/>
                <a:ea typeface="Tahoma" pitchFamily="34" charset="0"/>
                <a:cs typeface="Tahoma" pitchFamily="34" charset="0"/>
              </a:rPr>
              <a:t>được</a:t>
            </a:r>
            <a:r>
              <a:rPr lang="en-US" sz="3200" b="1" dirty="0" smtClean="0">
                <a:solidFill>
                  <a:srgbClr val="FF0000"/>
                </a:solidFill>
                <a:latin typeface="Tahoma" pitchFamily="34" charset="0"/>
                <a:ea typeface="Tahoma" pitchFamily="34" charset="0"/>
                <a:cs typeface="Tahoma" pitchFamily="34" charset="0"/>
              </a:rPr>
              <a:t> </a:t>
            </a:r>
            <a:r>
              <a:rPr lang="en-US" sz="3200" b="1" dirty="0" err="1" smtClean="0">
                <a:solidFill>
                  <a:srgbClr val="FF0000"/>
                </a:solidFill>
                <a:latin typeface="Tahoma" pitchFamily="34" charset="0"/>
                <a:ea typeface="Tahoma" pitchFamily="34" charset="0"/>
                <a:cs typeface="Tahoma" pitchFamily="34" charset="0"/>
              </a:rPr>
              <a:t>trình</a:t>
            </a:r>
            <a:r>
              <a:rPr lang="en-US" sz="3200" b="1" dirty="0" smtClean="0">
                <a:solidFill>
                  <a:srgbClr val="FF0000"/>
                </a:solidFill>
                <a:latin typeface="Tahoma" pitchFamily="34" charset="0"/>
                <a:ea typeface="Tahoma" pitchFamily="34" charset="0"/>
                <a:cs typeface="Tahoma" pitchFamily="34" charset="0"/>
              </a:rPr>
              <a:t> </a:t>
            </a:r>
            <a:r>
              <a:rPr lang="en-US" sz="3200" b="1" dirty="0" err="1" smtClean="0">
                <a:solidFill>
                  <a:srgbClr val="FF0000"/>
                </a:solidFill>
                <a:latin typeface="Tahoma" pitchFamily="34" charset="0"/>
                <a:ea typeface="Tahoma" pitchFamily="34" charset="0"/>
                <a:cs typeface="Tahoma" pitchFamily="34" charset="0"/>
              </a:rPr>
              <a:t>bày</a:t>
            </a:r>
            <a:r>
              <a:rPr lang="en-US" sz="3200" b="1" dirty="0" smtClean="0">
                <a:solidFill>
                  <a:srgbClr val="FF0000"/>
                </a:solidFill>
                <a:latin typeface="Tahoma" pitchFamily="34" charset="0"/>
                <a:ea typeface="Tahoma" pitchFamily="34" charset="0"/>
                <a:cs typeface="Tahoma" pitchFamily="34" charset="0"/>
              </a:rPr>
              <a:t> </a:t>
            </a:r>
            <a:r>
              <a:rPr lang="en-US" sz="3200" b="1" dirty="0" err="1" smtClean="0">
                <a:solidFill>
                  <a:srgbClr val="FF0000"/>
                </a:solidFill>
                <a:latin typeface="Tahoma" pitchFamily="34" charset="0"/>
                <a:ea typeface="Tahoma" pitchFamily="34" charset="0"/>
                <a:cs typeface="Tahoma" pitchFamily="34" charset="0"/>
              </a:rPr>
              <a:t>hợp</a:t>
            </a:r>
            <a:r>
              <a:rPr lang="en-US" sz="3200" b="1" dirty="0" smtClean="0">
                <a:solidFill>
                  <a:srgbClr val="FF0000"/>
                </a:solidFill>
                <a:latin typeface="Tahoma" pitchFamily="34" charset="0"/>
                <a:ea typeface="Tahoma" pitchFamily="34" charset="0"/>
                <a:cs typeface="Tahoma" pitchFamily="34" charset="0"/>
              </a:rPr>
              <a:t> </a:t>
            </a:r>
            <a:r>
              <a:rPr lang="en-US" sz="3200" b="1" dirty="0" err="1" smtClean="0">
                <a:solidFill>
                  <a:srgbClr val="FF0000"/>
                </a:solidFill>
                <a:latin typeface="Tahoma" pitchFamily="34" charset="0"/>
                <a:ea typeface="Tahoma" pitchFamily="34" charset="0"/>
                <a:cs typeface="Tahoma" pitchFamily="34" charset="0"/>
              </a:rPr>
              <a:t>lí</a:t>
            </a:r>
            <a:r>
              <a:rPr lang="en-US" sz="3200" b="1" dirty="0" smtClean="0">
                <a:solidFill>
                  <a:srgbClr val="FF0000"/>
                </a:solidFill>
                <a:latin typeface="Tahoma" pitchFamily="34" charset="0"/>
                <a:ea typeface="Tahoma" pitchFamily="34" charset="0"/>
                <a:cs typeface="Tahoma" pitchFamily="34" charset="0"/>
              </a:rPr>
              <a:t>?</a:t>
            </a:r>
            <a:endParaRPr lang="en-US" sz="3200" b="1" dirty="0">
              <a:solidFill>
                <a:srgbClr val="FF0000"/>
              </a:solidFill>
              <a:latin typeface="Tahoma" pitchFamily="34" charset="0"/>
              <a:ea typeface="Tahoma" pitchFamily="34" charset="0"/>
              <a:cs typeface="Tahoma" pitchFamily="34" charset="0"/>
            </a:endParaRPr>
          </a:p>
        </p:txBody>
      </p:sp>
    </p:spTree>
    <p:custDataLst>
      <p:tags r:id="rId1"/>
    </p:custDataLst>
  </p:cSld>
  <p:clrMapOvr>
    <a:masterClrMapping/>
  </p:clrMapOvr>
  <p:transition advTm="31255"/>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0419"/>
                                        </p:tgtEl>
                                        <p:attrNameLst>
                                          <p:attrName>style.visibility</p:attrName>
                                        </p:attrNameLst>
                                      </p:cBhvr>
                                      <p:to>
                                        <p:strVal val="visible"/>
                                      </p:to>
                                    </p:set>
                                    <p:animEffect transition="in" filter="blinds(horizontal)">
                                      <p:cBhvr>
                                        <p:cTn id="7" dur="500"/>
                                        <p:tgtEl>
                                          <p:spTgt spid="60419"/>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0" end="0"/>
                                            </p:txEl>
                                          </p:spTgt>
                                        </p:tgtEl>
                                        <p:attrNameLst>
                                          <p:attrName>style.visibility</p:attrName>
                                        </p:attrNameLst>
                                      </p:cBhvr>
                                      <p:to>
                                        <p:strVal val="visible"/>
                                      </p:to>
                                    </p:set>
                                    <p:anim calcmode="lin" valueType="num">
                                      <p:cBhvr additive="base">
                                        <p:cTn id="19"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0" end="0"/>
                                            </p:txEl>
                                          </p:spTgt>
                                        </p:tgtEl>
                                        <p:attrNameLst>
                                          <p:attrName>ppt_y</p:attrName>
                                        </p:attrNameLst>
                                      </p:cBhvr>
                                      <p:tavLst>
                                        <p:tav tm="0">
                                          <p:val>
                                            <p:strVal val="1+#ppt_h/2"/>
                                          </p:val>
                                        </p:tav>
                                        <p:tav tm="100000">
                                          <p:val>
                                            <p:strVal val="#ppt_y"/>
                                          </p:val>
                                        </p:tav>
                                      </p:tavLst>
                                    </p:anim>
                                  </p:childTnLst>
                                  <p:subTnLst>
                                    <p:set>
                                      <p:cBhvr override="childStyle">
                                        <p:cTn dur="1" fill="hold" display="0" masterRel="nextClick" afterEffect="1"/>
                                        <p:tgtEl>
                                          <p:spTgt spid="2">
                                            <p:txEl>
                                              <p:pRg st="0" end="0"/>
                                            </p:txEl>
                                          </p:spTgt>
                                        </p:tgtEl>
                                        <p:attrNameLst>
                                          <p:attrName>style.visibility</p:attrName>
                                        </p:attrNameLst>
                                      </p:cBhvr>
                                      <p:to>
                                        <p:strVal val="hidden"/>
                                      </p:to>
                                    </p:set>
                                  </p:sub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19" grpId="0"/>
      <p:bldP spid="4" grpId="0"/>
      <p:bldP spid="13" grpId="0"/>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267" name="Text Box 5"/>
          <p:cNvSpPr txBox="1">
            <a:spLocks noChangeArrowheads="1"/>
          </p:cNvSpPr>
          <p:nvPr/>
        </p:nvSpPr>
        <p:spPr bwMode="auto">
          <a:xfrm>
            <a:off x="0" y="609600"/>
            <a:ext cx="67056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rebuchet MS" panose="020B0603020202020204" pitchFamily="34" charset="0"/>
                <a:cs typeface="Arial" panose="020B0604020202020204" pitchFamily="34" charset="0"/>
              </a:defRPr>
            </a:lvl1pPr>
            <a:lvl2pPr marL="742950" indent="-285750">
              <a:defRPr>
                <a:solidFill>
                  <a:schemeClr val="tx1"/>
                </a:solidFill>
                <a:latin typeface="Trebuchet MS" panose="020B0603020202020204" pitchFamily="34" charset="0"/>
                <a:cs typeface="Arial" panose="020B0604020202020204" pitchFamily="34" charset="0"/>
              </a:defRPr>
            </a:lvl2pPr>
            <a:lvl3pPr marL="1143000" indent="-228600">
              <a:defRPr>
                <a:solidFill>
                  <a:schemeClr val="tx1"/>
                </a:solidFill>
                <a:latin typeface="Trebuchet MS" panose="020B0603020202020204" pitchFamily="34" charset="0"/>
                <a:cs typeface="Arial" panose="020B0604020202020204" pitchFamily="34" charset="0"/>
              </a:defRPr>
            </a:lvl3pPr>
            <a:lvl4pPr marL="1600200" indent="-228600">
              <a:defRPr>
                <a:solidFill>
                  <a:schemeClr val="tx1"/>
                </a:solidFill>
                <a:latin typeface="Trebuchet MS" panose="020B0603020202020204" pitchFamily="34" charset="0"/>
                <a:cs typeface="Arial" panose="020B0604020202020204" pitchFamily="34" charset="0"/>
              </a:defRPr>
            </a:lvl4pPr>
            <a:lvl5pPr marL="2057400" indent="-228600">
              <a:defRPr>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9pPr>
          </a:lstStyle>
          <a:p>
            <a:pPr algn="ctr" eaLnBrk="1" hangingPunct="1">
              <a:spcBef>
                <a:spcPct val="50000"/>
              </a:spcBef>
            </a:pPr>
            <a:r>
              <a:rPr lang="en-US" altLang="vi-VN" sz="3600" b="1" dirty="0" smtClean="0">
                <a:solidFill>
                  <a:srgbClr val="191DBF"/>
                </a:solidFill>
                <a:latin typeface="Times New Roman" panose="02020603050405020304" pitchFamily="18" charset="0"/>
                <a:cs typeface="Times New Roman" panose="02020603050405020304" pitchFamily="18" charset="0"/>
              </a:rPr>
              <a:t>1/ </a:t>
            </a:r>
            <a:r>
              <a:rPr lang="en-US" altLang="vi-VN" sz="3600" b="1" dirty="0" err="1" smtClean="0">
                <a:solidFill>
                  <a:srgbClr val="191DBF"/>
                </a:solidFill>
                <a:latin typeface="Times New Roman" panose="02020603050405020304" pitchFamily="18" charset="0"/>
                <a:cs typeface="Times New Roman" panose="02020603050405020304" pitchFamily="18" charset="0"/>
              </a:rPr>
              <a:t>Trình</a:t>
            </a:r>
            <a:r>
              <a:rPr lang="en-US" altLang="vi-VN" sz="3600" b="1" dirty="0" smtClean="0">
                <a:solidFill>
                  <a:srgbClr val="191DBF"/>
                </a:solidFill>
                <a:latin typeface="Times New Roman" panose="02020603050405020304" pitchFamily="18" charset="0"/>
                <a:cs typeface="Times New Roman" panose="02020603050405020304" pitchFamily="18" charset="0"/>
              </a:rPr>
              <a:t> </a:t>
            </a:r>
            <a:r>
              <a:rPr lang="en-US" altLang="vi-VN" sz="3600" b="1" dirty="0" err="1">
                <a:solidFill>
                  <a:srgbClr val="191DBF"/>
                </a:solidFill>
                <a:latin typeface="Times New Roman" panose="02020603050405020304" pitchFamily="18" charset="0"/>
                <a:cs typeface="Times New Roman" panose="02020603050405020304" pitchFamily="18" charset="0"/>
              </a:rPr>
              <a:t>bày</a:t>
            </a:r>
            <a:r>
              <a:rPr lang="en-US" altLang="vi-VN" sz="3600" b="1" dirty="0">
                <a:solidFill>
                  <a:srgbClr val="191DBF"/>
                </a:solidFill>
                <a:latin typeface="Times New Roman" panose="02020603050405020304" pitchFamily="18" charset="0"/>
                <a:cs typeface="Times New Roman" panose="02020603050405020304" pitchFamily="18" charset="0"/>
              </a:rPr>
              <a:t> </a:t>
            </a:r>
            <a:r>
              <a:rPr lang="en-US" altLang="vi-VN" sz="3600" b="1" dirty="0" err="1">
                <a:solidFill>
                  <a:srgbClr val="191DBF"/>
                </a:solidFill>
                <a:latin typeface="Times New Roman" panose="02020603050405020304" pitchFamily="18" charset="0"/>
                <a:cs typeface="Times New Roman" panose="02020603050405020304" pitchFamily="18" charset="0"/>
              </a:rPr>
              <a:t>trang</a:t>
            </a:r>
            <a:r>
              <a:rPr lang="en-US" altLang="vi-VN" sz="3600" b="1" dirty="0">
                <a:solidFill>
                  <a:srgbClr val="191DBF"/>
                </a:solidFill>
                <a:latin typeface="Times New Roman" panose="02020603050405020304" pitchFamily="18" charset="0"/>
                <a:cs typeface="Times New Roman" panose="02020603050405020304" pitchFamily="18" charset="0"/>
              </a:rPr>
              <a:t> </a:t>
            </a:r>
            <a:r>
              <a:rPr lang="en-US" altLang="vi-VN" sz="3600" b="1" dirty="0" err="1">
                <a:solidFill>
                  <a:srgbClr val="191DBF"/>
                </a:solidFill>
                <a:latin typeface="Times New Roman" panose="02020603050405020304" pitchFamily="18" charset="0"/>
                <a:cs typeface="Times New Roman" panose="02020603050405020304" pitchFamily="18" charset="0"/>
              </a:rPr>
              <a:t>văn</a:t>
            </a:r>
            <a:r>
              <a:rPr lang="en-US" altLang="vi-VN" sz="3600" b="1" dirty="0">
                <a:solidFill>
                  <a:srgbClr val="191DBF"/>
                </a:solidFill>
                <a:latin typeface="Times New Roman" panose="02020603050405020304" pitchFamily="18" charset="0"/>
                <a:cs typeface="Times New Roman" panose="02020603050405020304" pitchFamily="18" charset="0"/>
              </a:rPr>
              <a:t> </a:t>
            </a:r>
            <a:r>
              <a:rPr lang="en-US" altLang="vi-VN" sz="3600" b="1" dirty="0" err="1">
                <a:solidFill>
                  <a:srgbClr val="191DBF"/>
                </a:solidFill>
                <a:latin typeface="Times New Roman" panose="02020603050405020304" pitchFamily="18" charset="0"/>
                <a:cs typeface="Times New Roman" panose="02020603050405020304" pitchFamily="18" charset="0"/>
              </a:rPr>
              <a:t>bản</a:t>
            </a:r>
            <a:r>
              <a:rPr lang="en-US" altLang="vi-VN" sz="3600" b="1" dirty="0">
                <a:solidFill>
                  <a:srgbClr val="191DBF"/>
                </a:solidFill>
                <a:latin typeface="Times New Roman" panose="02020603050405020304" pitchFamily="18" charset="0"/>
                <a:cs typeface="Times New Roman" panose="02020603050405020304" pitchFamily="18" charset="0"/>
              </a:rPr>
              <a:t>.</a:t>
            </a:r>
          </a:p>
        </p:txBody>
      </p:sp>
      <p:sp>
        <p:nvSpPr>
          <p:cNvPr id="10" name="TextBox 9"/>
          <p:cNvSpPr txBox="1"/>
          <p:nvPr/>
        </p:nvSpPr>
        <p:spPr>
          <a:xfrm>
            <a:off x="457200" y="1327721"/>
            <a:ext cx="8305800" cy="646331"/>
          </a:xfrm>
          <a:prstGeom prst="rect">
            <a:avLst/>
          </a:prstGeom>
          <a:noFill/>
        </p:spPr>
        <p:txBody>
          <a:bodyPr wrap="square" rtlCol="0">
            <a:spAutoFit/>
          </a:bodyPr>
          <a:lstStyle/>
          <a:p>
            <a:r>
              <a:rPr lang="en-US" sz="3600" b="1" dirty="0" smtClean="0">
                <a:solidFill>
                  <a:srgbClr val="191DBF"/>
                </a:solidFill>
                <a:latin typeface="Times New Roman" panose="02020603050405020304" pitchFamily="18" charset="0"/>
                <a:cs typeface="Times New Roman" panose="02020603050405020304" pitchFamily="18" charset="0"/>
              </a:rPr>
              <a:t> </a:t>
            </a:r>
            <a:r>
              <a:rPr lang="en-US" sz="3600" b="1" dirty="0" smtClean="0">
                <a:solidFill>
                  <a:srgbClr val="FF3399"/>
                </a:solidFill>
                <a:latin typeface="Times New Roman" panose="02020603050405020304" pitchFamily="18" charset="0"/>
                <a:cs typeface="Times New Roman" panose="02020603050405020304" pitchFamily="18" charset="0"/>
              </a:rPr>
              <a:t>Theo </a:t>
            </a:r>
            <a:r>
              <a:rPr lang="en-US" sz="3600" b="1" dirty="0" err="1" smtClean="0">
                <a:solidFill>
                  <a:srgbClr val="FF3399"/>
                </a:solidFill>
                <a:latin typeface="Times New Roman" panose="02020603050405020304" pitchFamily="18" charset="0"/>
                <a:cs typeface="Times New Roman" panose="02020603050405020304" pitchFamily="18" charset="0"/>
              </a:rPr>
              <a:t>em</a:t>
            </a:r>
            <a:r>
              <a:rPr lang="en-US" sz="3600" b="1" dirty="0" smtClean="0">
                <a:solidFill>
                  <a:srgbClr val="FF3399"/>
                </a:solidFill>
                <a:latin typeface="Times New Roman" panose="02020603050405020304" pitchFamily="18" charset="0"/>
                <a:cs typeface="Times New Roman" panose="02020603050405020304" pitchFamily="18" charset="0"/>
              </a:rPr>
              <a:t> </a:t>
            </a:r>
            <a:r>
              <a:rPr lang="en-US" sz="3600" b="1" dirty="0" err="1" smtClean="0">
                <a:solidFill>
                  <a:srgbClr val="FF3399"/>
                </a:solidFill>
                <a:latin typeface="Times New Roman" panose="02020603050405020304" pitchFamily="18" charset="0"/>
                <a:cs typeface="Times New Roman" panose="02020603050405020304" pitchFamily="18" charset="0"/>
              </a:rPr>
              <a:t>trình</a:t>
            </a:r>
            <a:r>
              <a:rPr lang="en-US" sz="3600" b="1" dirty="0" smtClean="0">
                <a:solidFill>
                  <a:srgbClr val="FF3399"/>
                </a:solidFill>
                <a:latin typeface="Times New Roman" panose="02020603050405020304" pitchFamily="18" charset="0"/>
                <a:cs typeface="Times New Roman" panose="02020603050405020304" pitchFamily="18" charset="0"/>
              </a:rPr>
              <a:t> </a:t>
            </a:r>
            <a:r>
              <a:rPr lang="en-US" sz="3600" b="1" dirty="0" err="1" smtClean="0">
                <a:solidFill>
                  <a:srgbClr val="FF3399"/>
                </a:solidFill>
                <a:latin typeface="Times New Roman" panose="02020603050405020304" pitchFamily="18" charset="0"/>
                <a:cs typeface="Times New Roman" panose="02020603050405020304" pitchFamily="18" charset="0"/>
              </a:rPr>
              <a:t>bày</a:t>
            </a:r>
            <a:r>
              <a:rPr lang="en-US" sz="3600" b="1" dirty="0" smtClean="0">
                <a:solidFill>
                  <a:srgbClr val="FF3399"/>
                </a:solidFill>
                <a:latin typeface="Times New Roman" panose="02020603050405020304" pitchFamily="18" charset="0"/>
                <a:cs typeface="Times New Roman" panose="02020603050405020304" pitchFamily="18" charset="0"/>
              </a:rPr>
              <a:t> </a:t>
            </a:r>
            <a:r>
              <a:rPr lang="en-US" sz="3600" b="1" dirty="0" err="1" smtClean="0">
                <a:solidFill>
                  <a:srgbClr val="FF3399"/>
                </a:solidFill>
                <a:latin typeface="Times New Roman" panose="02020603050405020304" pitchFamily="18" charset="0"/>
                <a:cs typeface="Times New Roman" panose="02020603050405020304" pitchFamily="18" charset="0"/>
              </a:rPr>
              <a:t>trang</a:t>
            </a:r>
            <a:r>
              <a:rPr lang="en-US" sz="3600" b="1" dirty="0" smtClean="0">
                <a:solidFill>
                  <a:srgbClr val="FF3399"/>
                </a:solidFill>
                <a:latin typeface="Times New Roman" panose="02020603050405020304" pitchFamily="18" charset="0"/>
                <a:cs typeface="Times New Roman" panose="02020603050405020304" pitchFamily="18" charset="0"/>
              </a:rPr>
              <a:t> </a:t>
            </a:r>
            <a:r>
              <a:rPr lang="en-US" sz="3600" b="1" dirty="0" err="1" smtClean="0">
                <a:solidFill>
                  <a:srgbClr val="FF3399"/>
                </a:solidFill>
                <a:latin typeface="Times New Roman" panose="02020603050405020304" pitchFamily="18" charset="0"/>
                <a:cs typeface="Times New Roman" panose="02020603050405020304" pitchFamily="18" charset="0"/>
              </a:rPr>
              <a:t>văn</a:t>
            </a:r>
            <a:r>
              <a:rPr lang="en-US" sz="3600" b="1" dirty="0" smtClean="0">
                <a:solidFill>
                  <a:srgbClr val="FF3399"/>
                </a:solidFill>
                <a:latin typeface="Times New Roman" panose="02020603050405020304" pitchFamily="18" charset="0"/>
                <a:cs typeface="Times New Roman" panose="02020603050405020304" pitchFamily="18" charset="0"/>
              </a:rPr>
              <a:t> </a:t>
            </a:r>
            <a:r>
              <a:rPr lang="en-US" sz="3600" b="1" dirty="0" err="1" smtClean="0">
                <a:solidFill>
                  <a:srgbClr val="FF3399"/>
                </a:solidFill>
                <a:latin typeface="Times New Roman" panose="02020603050405020304" pitchFamily="18" charset="0"/>
                <a:cs typeface="Times New Roman" panose="02020603050405020304" pitchFamily="18" charset="0"/>
              </a:rPr>
              <a:t>bản</a:t>
            </a:r>
            <a:r>
              <a:rPr lang="en-US" sz="3600" b="1" dirty="0" smtClean="0">
                <a:solidFill>
                  <a:srgbClr val="FF3399"/>
                </a:solidFill>
                <a:latin typeface="Times New Roman" panose="02020603050405020304" pitchFamily="18" charset="0"/>
                <a:cs typeface="Times New Roman" panose="02020603050405020304" pitchFamily="18" charset="0"/>
              </a:rPr>
              <a:t> </a:t>
            </a:r>
            <a:r>
              <a:rPr lang="en-US" sz="3600" b="1" dirty="0" err="1" smtClean="0">
                <a:solidFill>
                  <a:srgbClr val="FF3399"/>
                </a:solidFill>
                <a:latin typeface="Times New Roman" panose="02020603050405020304" pitchFamily="18" charset="0"/>
                <a:cs typeface="Times New Roman" panose="02020603050405020304" pitchFamily="18" charset="0"/>
              </a:rPr>
              <a:t>là</a:t>
            </a:r>
            <a:r>
              <a:rPr lang="en-US" sz="3600" b="1" dirty="0" smtClean="0">
                <a:solidFill>
                  <a:srgbClr val="FF3399"/>
                </a:solidFill>
                <a:latin typeface="Times New Roman" panose="02020603050405020304" pitchFamily="18" charset="0"/>
                <a:cs typeface="Times New Roman" panose="02020603050405020304" pitchFamily="18" charset="0"/>
              </a:rPr>
              <a:t> </a:t>
            </a:r>
            <a:r>
              <a:rPr lang="en-US" sz="3600" b="1" dirty="0" err="1" smtClean="0">
                <a:solidFill>
                  <a:srgbClr val="FF3399"/>
                </a:solidFill>
                <a:latin typeface="Times New Roman" panose="02020603050405020304" pitchFamily="18" charset="0"/>
                <a:cs typeface="Times New Roman" panose="02020603050405020304" pitchFamily="18" charset="0"/>
              </a:rPr>
              <a:t>gì</a:t>
            </a:r>
            <a:r>
              <a:rPr lang="en-US" sz="3600" b="1" dirty="0" smtClean="0">
                <a:solidFill>
                  <a:srgbClr val="FF3399"/>
                </a:solidFill>
                <a:latin typeface="Times New Roman" panose="02020603050405020304" pitchFamily="18" charset="0"/>
                <a:cs typeface="Times New Roman" panose="02020603050405020304" pitchFamily="18" charset="0"/>
              </a:rPr>
              <a:t>?</a:t>
            </a:r>
            <a:endParaRPr lang="en-US" sz="3600" b="1" dirty="0">
              <a:solidFill>
                <a:srgbClr val="FF3399"/>
              </a:solidFill>
              <a:latin typeface="Times New Roman" panose="02020603050405020304" pitchFamily="18" charset="0"/>
              <a:cs typeface="Times New Roman" panose="02020603050405020304" pitchFamily="18" charset="0"/>
            </a:endParaRPr>
          </a:p>
        </p:txBody>
      </p:sp>
      <p:sp>
        <p:nvSpPr>
          <p:cNvPr id="11" name="WordArt 67"/>
          <p:cNvSpPr>
            <a:spLocks noChangeArrowheads="1" noChangeShapeType="1" noTextEdit="1"/>
          </p:cNvSpPr>
          <p:nvPr/>
        </p:nvSpPr>
        <p:spPr bwMode="auto">
          <a:xfrm>
            <a:off x="533400" y="76200"/>
            <a:ext cx="8229600" cy="381000"/>
          </a:xfrm>
          <a:prstGeom prst="rect">
            <a:avLst/>
          </a:prstGeom>
        </p:spPr>
        <p:txBody>
          <a:bodyPr wrap="none" fromWordArt="1">
            <a:prstTxWarp prst="textPlain">
              <a:avLst>
                <a:gd name="adj" fmla="val 50454"/>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vi-VN" sz="3600" b="1" i="1" u="none" strike="noStrike" kern="10" cap="none" spc="0" normalizeH="0" baseline="0" noProof="0" smtClean="0">
                <a:ln w="9525">
                  <a:solidFill>
                    <a:srgbClr val="000000"/>
                  </a:solidFill>
                  <a:round/>
                  <a:headEnd/>
                  <a:tailEnd/>
                </a:ln>
                <a:solidFill>
                  <a:srgbClr val="FF3300"/>
                </a:solidFill>
                <a:effectLst>
                  <a:outerShdw dist="35921" dir="2700000" algn="ctr" rotWithShape="0">
                    <a:srgbClr val="808080">
                      <a:alpha val="79999"/>
                    </a:srgbClr>
                  </a:outerShdw>
                </a:effectLst>
                <a:uLnTx/>
                <a:uFillTx/>
                <a:latin typeface="Times New Roman"/>
                <a:cs typeface="Times New Roman"/>
              </a:rPr>
              <a:t>BÀI</a:t>
            </a:r>
            <a:r>
              <a:rPr kumimoji="0" lang="vi-VN" sz="3600" b="1" i="1" u="none" strike="noStrike" kern="10" cap="none" spc="0" normalizeH="0" noProof="0" smtClean="0">
                <a:ln w="9525">
                  <a:solidFill>
                    <a:srgbClr val="000000"/>
                  </a:solidFill>
                  <a:round/>
                  <a:headEnd/>
                  <a:tailEnd/>
                </a:ln>
                <a:solidFill>
                  <a:srgbClr val="FF3300"/>
                </a:solidFill>
                <a:effectLst>
                  <a:outerShdw dist="35921" dir="2700000" algn="ctr" rotWithShape="0">
                    <a:srgbClr val="808080">
                      <a:alpha val="79999"/>
                    </a:srgbClr>
                  </a:outerShdw>
                </a:effectLst>
                <a:uLnTx/>
                <a:uFillTx/>
                <a:latin typeface="Times New Roman"/>
                <a:cs typeface="Times New Roman"/>
              </a:rPr>
              <a:t> 5: </a:t>
            </a:r>
            <a:r>
              <a:rPr kumimoji="0" lang="vi-VN" sz="3600" b="1" i="1" u="none" strike="noStrike" kern="10" cap="none" spc="0" normalizeH="0" baseline="0" noProof="0" smtClean="0">
                <a:ln w="9525">
                  <a:solidFill>
                    <a:srgbClr val="000000"/>
                  </a:solidFill>
                  <a:round/>
                  <a:headEnd/>
                  <a:tailEnd/>
                </a:ln>
                <a:solidFill>
                  <a:srgbClr val="FF3300"/>
                </a:solidFill>
                <a:effectLst>
                  <a:outerShdw dist="35921" dir="2700000" algn="ctr" rotWithShape="0">
                    <a:srgbClr val="808080">
                      <a:alpha val="79999"/>
                    </a:srgbClr>
                  </a:outerShdw>
                </a:effectLst>
                <a:uLnTx/>
                <a:uFillTx/>
                <a:latin typeface="Times New Roman"/>
                <a:cs typeface="Times New Roman"/>
              </a:rPr>
              <a:t>TRÌNH</a:t>
            </a:r>
            <a:r>
              <a:rPr kumimoji="0" lang="vi-VN" sz="3600" b="1" i="1" u="none" strike="noStrike" kern="10" cap="none" spc="0" normalizeH="0" noProof="0" smtClean="0">
                <a:ln w="9525">
                  <a:solidFill>
                    <a:srgbClr val="000000"/>
                  </a:solidFill>
                  <a:round/>
                  <a:headEnd/>
                  <a:tailEnd/>
                </a:ln>
                <a:solidFill>
                  <a:srgbClr val="FF3300"/>
                </a:solidFill>
                <a:effectLst>
                  <a:outerShdw dist="35921" dir="2700000" algn="ctr" rotWithShape="0">
                    <a:srgbClr val="808080">
                      <a:alpha val="79999"/>
                    </a:srgbClr>
                  </a:outerShdw>
                </a:effectLst>
                <a:uLnTx/>
                <a:uFillTx/>
                <a:latin typeface="Times New Roman"/>
                <a:cs typeface="Times New Roman"/>
              </a:rPr>
              <a:t> BÀY TRANG V</a:t>
            </a:r>
            <a:r>
              <a:rPr kumimoji="0" lang="vi-VN" sz="3600" b="1" i="1" u="none" strike="noStrike" kern="10" cap="none" spc="0" normalizeH="0" baseline="0" noProof="0" smtClean="0">
                <a:ln w="9525">
                  <a:solidFill>
                    <a:srgbClr val="000000"/>
                  </a:solidFill>
                  <a:round/>
                  <a:headEnd/>
                  <a:tailEnd/>
                </a:ln>
                <a:solidFill>
                  <a:srgbClr val="FF3300"/>
                </a:solidFill>
                <a:effectLst>
                  <a:outerShdw dist="35921" dir="2700000" algn="ctr" rotWithShape="0">
                    <a:srgbClr val="808080">
                      <a:alpha val="79999"/>
                    </a:srgbClr>
                  </a:outerShdw>
                </a:effectLst>
                <a:uLnTx/>
                <a:uFillTx/>
                <a:latin typeface="Times New Roman"/>
                <a:cs typeface="Times New Roman"/>
              </a:rPr>
              <a:t>ĂN BẢN VÀ</a:t>
            </a:r>
            <a:r>
              <a:rPr kumimoji="0" lang="vi-VN" sz="3600" b="1" i="1" u="none" strike="noStrike" kern="10" cap="none" spc="0" normalizeH="0" noProof="0" smtClean="0">
                <a:ln w="9525">
                  <a:solidFill>
                    <a:srgbClr val="000000"/>
                  </a:solidFill>
                  <a:round/>
                  <a:headEnd/>
                  <a:tailEnd/>
                </a:ln>
                <a:solidFill>
                  <a:srgbClr val="FF3300"/>
                </a:solidFill>
                <a:effectLst>
                  <a:outerShdw dist="35921" dir="2700000" algn="ctr" rotWithShape="0">
                    <a:srgbClr val="808080">
                      <a:alpha val="79999"/>
                    </a:srgbClr>
                  </a:outerShdw>
                </a:effectLst>
                <a:uLnTx/>
                <a:uFillTx/>
                <a:latin typeface="Times New Roman"/>
                <a:cs typeface="Times New Roman"/>
              </a:rPr>
              <a:t> IN</a:t>
            </a:r>
            <a:endParaRPr kumimoji="0" lang="vi-VN" sz="3600" b="1" i="1" u="none" strike="noStrike" kern="10" cap="none" spc="0" normalizeH="0" baseline="0" noProof="0" smtClean="0">
              <a:ln w="9525">
                <a:solidFill>
                  <a:srgbClr val="000000"/>
                </a:solidFill>
                <a:round/>
                <a:headEnd/>
                <a:tailEnd/>
              </a:ln>
              <a:solidFill>
                <a:srgbClr val="FF3300"/>
              </a:solidFill>
              <a:effectLst>
                <a:outerShdw dist="35921" dir="2700000" algn="ctr" rotWithShape="0">
                  <a:srgbClr val="808080">
                    <a:alpha val="79999"/>
                  </a:srgbClr>
                </a:outerShdw>
              </a:effectLst>
              <a:uLnTx/>
              <a:uFillTx/>
              <a:latin typeface="Times New Roman"/>
              <a:cs typeface="Times New Roman"/>
            </a:endParaRPr>
          </a:p>
        </p:txBody>
      </p:sp>
      <p:sp>
        <p:nvSpPr>
          <p:cNvPr id="7" name="Rectangle 6"/>
          <p:cNvSpPr/>
          <p:nvPr/>
        </p:nvSpPr>
        <p:spPr>
          <a:xfrm>
            <a:off x="76200" y="2514600"/>
            <a:ext cx="8991600" cy="2554545"/>
          </a:xfrm>
          <a:prstGeom prst="rect">
            <a:avLst/>
          </a:prstGeom>
          <a:gradFill rotWithShape="1">
            <a:gsLst>
              <a:gs pos="0">
                <a:srgbClr val="4F81BD">
                  <a:shade val="51000"/>
                  <a:satMod val="130000"/>
                </a:srgbClr>
              </a:gs>
              <a:gs pos="80000">
                <a:srgbClr val="4F81BD">
                  <a:shade val="93000"/>
                  <a:satMod val="130000"/>
                </a:srgbClr>
              </a:gs>
              <a:gs pos="100000">
                <a:srgbClr val="4F81BD">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wrap="square">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vi-VN" sz="3200" b="1" i="0" u="none" strike="noStrike" kern="0" cap="none" spc="0" normalizeH="0" baseline="0" noProof="0">
                <a:ln>
                  <a:noFill/>
                </a:ln>
                <a:solidFill>
                  <a:sysClr val="window" lastClr="FFFFFF"/>
                </a:solidFill>
                <a:effectLst/>
                <a:uLnTx/>
                <a:uFillTx/>
                <a:latin typeface="Arial"/>
                <a:ea typeface="+mn-ea"/>
                <a:cs typeface="+mn-cs"/>
                <a:sym typeface="Wingdings"/>
              </a:rPr>
              <a:t>- </a:t>
            </a:r>
            <a:r>
              <a:rPr kumimoji="0" lang="vi-VN" sz="3200" b="1" i="0" u="none" strike="noStrike" kern="0" cap="none" spc="0" normalizeH="0" baseline="0" noProof="0" smtClean="0">
                <a:ln>
                  <a:noFill/>
                </a:ln>
                <a:solidFill>
                  <a:sysClr val="window" lastClr="FFFFFF"/>
                </a:solidFill>
                <a:effectLst/>
                <a:uLnTx/>
                <a:uFillTx/>
                <a:latin typeface="Arial"/>
                <a:ea typeface="+mn-ea"/>
                <a:cs typeface="+mn-cs"/>
                <a:sym typeface="Wingdings"/>
              </a:rPr>
              <a:t>Trình bày trang văn bản là bố trí toàn bộ nội dung văn bản để in trên giấy sao cho trang in đẹp, giúp cân đối với kích thước của trang giấy và hấp dẫn sự chú ý của người đọc.</a:t>
            </a:r>
            <a:endParaRPr kumimoji="0" lang="vi-VN" sz="3200" b="1" i="0" u="none" strike="noStrike" kern="0" cap="none" spc="0" normalizeH="0" baseline="0" noProof="0">
              <a:ln>
                <a:noFill/>
              </a:ln>
              <a:solidFill>
                <a:sysClr val="window" lastClr="FFFFFF"/>
              </a:solidFill>
              <a:effectLst/>
              <a:uLnTx/>
              <a:uFillTx/>
              <a:latin typeface="Arial"/>
              <a:ea typeface="+mn-ea"/>
              <a:cs typeface="+mn-cs"/>
              <a:sym typeface="Wingdings"/>
            </a:endParaRPr>
          </a:p>
        </p:txBody>
      </p:sp>
      <p:pic>
        <p:nvPicPr>
          <p:cNvPr id="8" name="Picture 4" descr="33"/>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0" y="527222"/>
            <a:ext cx="9144000" cy="823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Tm="20581"/>
    </mc:Choice>
    <mc:Fallback xmlns="">
      <p:transition spd="slow" advTm="20581"/>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1126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10">
                                            <p:txEl>
                                              <p:pRg st="0" end="0"/>
                                            </p:txEl>
                                          </p:spTgt>
                                        </p:tgtEl>
                                        <p:attrNameLst>
                                          <p:attrName>style.visibility</p:attrName>
                                        </p:attrNameLst>
                                      </p:cBhvr>
                                      <p:to>
                                        <p:strVal val="visible"/>
                                      </p:to>
                                    </p:set>
                                    <p:anim calcmode="lin" valueType="num">
                                      <p:cBhvr additive="base">
                                        <p:cTn id="1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0">
                                            <p:txEl>
                                              <p:pRg st="0" end="0"/>
                                            </p:txEl>
                                          </p:spTgt>
                                        </p:tgtEl>
                                        <p:attrNameLst>
                                          <p:attrName>ppt_y</p:attrName>
                                        </p:attrNameLst>
                                      </p:cBhvr>
                                      <p:tavLst>
                                        <p:tav tm="0">
                                          <p:val>
                                            <p:strVal val="1+#ppt_h/2"/>
                                          </p:val>
                                        </p:tav>
                                        <p:tav tm="100000">
                                          <p:val>
                                            <p:strVal val="#ppt_y"/>
                                          </p:val>
                                        </p:tav>
                                      </p:tavLst>
                                    </p:anim>
                                  </p:childTnLst>
                                  <p:subTnLst>
                                    <p:set>
                                      <p:cBhvr override="childStyle">
                                        <p:cTn dur="1" fill="hold" display="0" masterRel="nextClick" afterEffect="1"/>
                                        <p:tgtEl>
                                          <p:spTgt spid="10">
                                            <p:txEl>
                                              <p:pRg st="0" end="0"/>
                                            </p:txEl>
                                          </p:spTgt>
                                        </p:tgtEl>
                                        <p:attrNameLst>
                                          <p:attrName>style.visibility</p:attrName>
                                        </p:attrNameLst>
                                      </p:cBhvr>
                                      <p:to>
                                        <p:strVal val="hidden"/>
                                      </p:to>
                                    </p:set>
                                  </p:subTnLst>
                                </p:cTn>
                              </p:par>
                            </p:childTnLst>
                          </p:cTn>
                        </p:par>
                      </p:childTnLst>
                    </p:cTn>
                  </p:par>
                  <p:par>
                    <p:cTn id="13" fill="hold">
                      <p:stCondLst>
                        <p:cond delay="indefinite"/>
                      </p:stCondLst>
                      <p:childTnLst>
                        <p:par>
                          <p:cTn id="14" fill="hold">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0-#ppt_w/2"/>
                                          </p:val>
                                        </p:tav>
                                        <p:tav tm="100000">
                                          <p:val>
                                            <p:strVal val="#ppt_x"/>
                                          </p:val>
                                        </p:tav>
                                      </p:tavLst>
                                    </p:anim>
                                    <p:anim calcmode="lin" valueType="num">
                                      <p:cBhvr additive="base">
                                        <p:cTn id="18"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10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4775" y="914401"/>
            <a:ext cx="3814763"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1"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19599" y="2021681"/>
            <a:ext cx="4648200"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2" name="Line 6"/>
          <p:cNvSpPr>
            <a:spLocks noChangeShapeType="1"/>
          </p:cNvSpPr>
          <p:nvPr/>
        </p:nvSpPr>
        <p:spPr bwMode="auto">
          <a:xfrm flipH="1">
            <a:off x="4175884" y="838201"/>
            <a:ext cx="28575" cy="4495800"/>
          </a:xfrm>
          <a:prstGeom prst="line">
            <a:avLst/>
          </a:prstGeom>
          <a:noFill/>
          <a:ln w="38100">
            <a:pattFill prst="lgCheck">
              <a:fgClr>
                <a:srgbClr val="FF9999"/>
              </a:fgClr>
              <a:bgClr>
                <a:srgbClr val="008080"/>
              </a:bgClr>
            </a:pattFill>
            <a:round/>
            <a:headEnd/>
            <a:tailEnd/>
          </a:ln>
          <a:extLst>
            <a:ext uri="{909E8E84-426E-40DD-AFC4-6F175D3DCCD1}">
              <a14:hiddenFill xmlns:a14="http://schemas.microsoft.com/office/drawing/2010/main">
                <a:noFill/>
              </a14:hiddenFill>
            </a:ext>
          </a:extLst>
        </p:spPr>
        <p:txBody>
          <a:bodyPr/>
          <a:lstStyle/>
          <a:p>
            <a:endParaRPr lang="en-US"/>
          </a:p>
        </p:txBody>
      </p:sp>
      <p:sp>
        <p:nvSpPr>
          <p:cNvPr id="4105" name="Text Box 9"/>
          <p:cNvSpPr txBox="1">
            <a:spLocks noChangeArrowheads="1"/>
          </p:cNvSpPr>
          <p:nvPr/>
        </p:nvSpPr>
        <p:spPr bwMode="auto">
          <a:xfrm>
            <a:off x="869156" y="5638802"/>
            <a:ext cx="2286000" cy="528638"/>
          </a:xfrm>
          <a:prstGeom prst="rect">
            <a:avLst/>
          </a:prstGeom>
          <a:solidFill>
            <a:schemeClr val="bg1"/>
          </a:solidFill>
          <a:ln w="9525">
            <a:solidFill>
              <a:srgbClr val="993366"/>
            </a:solidFill>
            <a:miter lim="800000"/>
            <a:headEnd/>
            <a:tailEnd/>
          </a:ln>
        </p:spPr>
        <p:txBody>
          <a:bodyPr>
            <a:spAutoFit/>
          </a:bodyPr>
          <a:lstStyle>
            <a:lvl1pPr>
              <a:defRPr>
                <a:solidFill>
                  <a:schemeClr val="tx1"/>
                </a:solidFill>
                <a:latin typeface="Trebuchet MS" panose="020B0603020202020204" pitchFamily="34" charset="0"/>
                <a:cs typeface="Arial" panose="020B0604020202020204" pitchFamily="34" charset="0"/>
              </a:defRPr>
            </a:lvl1pPr>
            <a:lvl2pPr marL="742950" indent="-285750">
              <a:defRPr>
                <a:solidFill>
                  <a:schemeClr val="tx1"/>
                </a:solidFill>
                <a:latin typeface="Trebuchet MS" panose="020B0603020202020204" pitchFamily="34" charset="0"/>
                <a:cs typeface="Arial" panose="020B0604020202020204" pitchFamily="34" charset="0"/>
              </a:defRPr>
            </a:lvl2pPr>
            <a:lvl3pPr marL="1143000" indent="-228600">
              <a:defRPr>
                <a:solidFill>
                  <a:schemeClr val="tx1"/>
                </a:solidFill>
                <a:latin typeface="Trebuchet MS" panose="020B0603020202020204" pitchFamily="34" charset="0"/>
                <a:cs typeface="Arial" panose="020B0604020202020204" pitchFamily="34" charset="0"/>
              </a:defRPr>
            </a:lvl3pPr>
            <a:lvl4pPr marL="1600200" indent="-228600">
              <a:defRPr>
                <a:solidFill>
                  <a:schemeClr val="tx1"/>
                </a:solidFill>
                <a:latin typeface="Trebuchet MS" panose="020B0603020202020204" pitchFamily="34" charset="0"/>
                <a:cs typeface="Arial" panose="020B0604020202020204" pitchFamily="34" charset="0"/>
              </a:defRPr>
            </a:lvl4pPr>
            <a:lvl5pPr marL="2057400" indent="-228600">
              <a:defRPr>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9pPr>
          </a:lstStyle>
          <a:p>
            <a:pPr algn="ctr" eaLnBrk="1" hangingPunct="1">
              <a:spcBef>
                <a:spcPct val="50000"/>
              </a:spcBef>
            </a:pPr>
            <a:r>
              <a:rPr lang="en-US" altLang="vi-VN" sz="2800" b="1" i="1">
                <a:solidFill>
                  <a:srgbClr val="FF0066"/>
                </a:solidFill>
              </a:rPr>
              <a:t>Trang đứng</a:t>
            </a:r>
          </a:p>
        </p:txBody>
      </p:sp>
      <p:sp>
        <p:nvSpPr>
          <p:cNvPr id="4106" name="Text Box 10"/>
          <p:cNvSpPr txBox="1">
            <a:spLocks noChangeArrowheads="1"/>
          </p:cNvSpPr>
          <p:nvPr/>
        </p:nvSpPr>
        <p:spPr bwMode="auto">
          <a:xfrm>
            <a:off x="4952999" y="5607122"/>
            <a:ext cx="3581400" cy="528637"/>
          </a:xfrm>
          <a:prstGeom prst="rect">
            <a:avLst/>
          </a:prstGeom>
          <a:solidFill>
            <a:schemeClr val="bg1"/>
          </a:solidFill>
          <a:ln w="9525">
            <a:solidFill>
              <a:srgbClr val="993366"/>
            </a:solidFill>
            <a:miter lim="800000"/>
            <a:headEnd/>
            <a:tailEnd/>
          </a:ln>
        </p:spPr>
        <p:txBody>
          <a:bodyPr>
            <a:spAutoFit/>
          </a:bodyPr>
          <a:lstStyle>
            <a:lvl1pPr>
              <a:defRPr>
                <a:solidFill>
                  <a:schemeClr val="tx1"/>
                </a:solidFill>
                <a:latin typeface="Trebuchet MS" panose="020B0603020202020204" pitchFamily="34" charset="0"/>
                <a:cs typeface="Arial" panose="020B0604020202020204" pitchFamily="34" charset="0"/>
              </a:defRPr>
            </a:lvl1pPr>
            <a:lvl2pPr marL="742950" indent="-285750">
              <a:defRPr>
                <a:solidFill>
                  <a:schemeClr val="tx1"/>
                </a:solidFill>
                <a:latin typeface="Trebuchet MS" panose="020B0603020202020204" pitchFamily="34" charset="0"/>
                <a:cs typeface="Arial" panose="020B0604020202020204" pitchFamily="34" charset="0"/>
              </a:defRPr>
            </a:lvl2pPr>
            <a:lvl3pPr marL="1143000" indent="-228600">
              <a:defRPr>
                <a:solidFill>
                  <a:schemeClr val="tx1"/>
                </a:solidFill>
                <a:latin typeface="Trebuchet MS" panose="020B0603020202020204" pitchFamily="34" charset="0"/>
                <a:cs typeface="Arial" panose="020B0604020202020204" pitchFamily="34" charset="0"/>
              </a:defRPr>
            </a:lvl3pPr>
            <a:lvl4pPr marL="1600200" indent="-228600">
              <a:defRPr>
                <a:solidFill>
                  <a:schemeClr val="tx1"/>
                </a:solidFill>
                <a:latin typeface="Trebuchet MS" panose="020B0603020202020204" pitchFamily="34" charset="0"/>
                <a:cs typeface="Arial" panose="020B0604020202020204" pitchFamily="34" charset="0"/>
              </a:defRPr>
            </a:lvl4pPr>
            <a:lvl5pPr marL="2057400" indent="-228600">
              <a:defRPr>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9pPr>
          </a:lstStyle>
          <a:p>
            <a:pPr algn="ctr" eaLnBrk="1" hangingPunct="1">
              <a:spcBef>
                <a:spcPct val="50000"/>
              </a:spcBef>
            </a:pPr>
            <a:r>
              <a:rPr lang="en-US" altLang="vi-VN" sz="2800" b="1" i="1">
                <a:solidFill>
                  <a:srgbClr val="FF0066"/>
                </a:solidFill>
              </a:rPr>
              <a:t>Trang nằm ngang</a:t>
            </a:r>
          </a:p>
        </p:txBody>
      </p:sp>
      <p:sp>
        <p:nvSpPr>
          <p:cNvPr id="4107" name="Oval 11"/>
          <p:cNvSpPr>
            <a:spLocks noChangeArrowheads="1"/>
          </p:cNvSpPr>
          <p:nvPr/>
        </p:nvSpPr>
        <p:spPr bwMode="auto">
          <a:xfrm>
            <a:off x="1554956" y="5290454"/>
            <a:ext cx="914400" cy="304800"/>
          </a:xfrm>
          <a:prstGeom prst="ellipse">
            <a:avLst/>
          </a:prstGeom>
          <a:solidFill>
            <a:srgbClr val="191DBF"/>
          </a:solidFill>
          <a:ln w="9525">
            <a:solidFill>
              <a:schemeClr val="tx1"/>
            </a:solidFill>
            <a:round/>
            <a:headEnd/>
            <a:tailEnd/>
          </a:ln>
        </p:spPr>
        <p:txBody>
          <a:bodyPr wrap="none" anchor="ctr"/>
          <a:lstStyle>
            <a:lvl1pPr>
              <a:defRPr>
                <a:solidFill>
                  <a:schemeClr val="tx1"/>
                </a:solidFill>
                <a:latin typeface="Trebuchet MS" panose="020B0603020202020204" pitchFamily="34" charset="0"/>
                <a:cs typeface="Arial" panose="020B0604020202020204" pitchFamily="34" charset="0"/>
              </a:defRPr>
            </a:lvl1pPr>
            <a:lvl2pPr marL="742950" indent="-285750">
              <a:defRPr>
                <a:solidFill>
                  <a:schemeClr val="tx1"/>
                </a:solidFill>
                <a:latin typeface="Trebuchet MS" panose="020B0603020202020204" pitchFamily="34" charset="0"/>
                <a:cs typeface="Arial" panose="020B0604020202020204" pitchFamily="34" charset="0"/>
              </a:defRPr>
            </a:lvl2pPr>
            <a:lvl3pPr marL="1143000" indent="-228600">
              <a:defRPr>
                <a:solidFill>
                  <a:schemeClr val="tx1"/>
                </a:solidFill>
                <a:latin typeface="Trebuchet MS" panose="020B0603020202020204" pitchFamily="34" charset="0"/>
                <a:cs typeface="Arial" panose="020B0604020202020204" pitchFamily="34" charset="0"/>
              </a:defRPr>
            </a:lvl3pPr>
            <a:lvl4pPr marL="1600200" indent="-228600">
              <a:defRPr>
                <a:solidFill>
                  <a:schemeClr val="tx1"/>
                </a:solidFill>
                <a:latin typeface="Trebuchet MS" panose="020B0603020202020204" pitchFamily="34" charset="0"/>
                <a:cs typeface="Arial" panose="020B0604020202020204" pitchFamily="34" charset="0"/>
              </a:defRPr>
            </a:lvl4pPr>
            <a:lvl5pPr marL="2057400" indent="-228600">
              <a:defRPr>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9pPr>
          </a:lstStyle>
          <a:p>
            <a:pPr algn="ctr" eaLnBrk="1" hangingPunct="1"/>
            <a:r>
              <a:rPr lang="en-US" altLang="vi-VN" b="1" dirty="0">
                <a:solidFill>
                  <a:schemeClr val="bg1"/>
                </a:solidFill>
              </a:rPr>
              <a:t>1</a:t>
            </a:r>
          </a:p>
        </p:txBody>
      </p:sp>
      <p:sp>
        <p:nvSpPr>
          <p:cNvPr id="4108" name="Oval 12"/>
          <p:cNvSpPr>
            <a:spLocks noChangeArrowheads="1"/>
          </p:cNvSpPr>
          <p:nvPr/>
        </p:nvSpPr>
        <p:spPr bwMode="auto">
          <a:xfrm>
            <a:off x="6286499" y="5212180"/>
            <a:ext cx="914400" cy="304800"/>
          </a:xfrm>
          <a:prstGeom prst="ellipse">
            <a:avLst/>
          </a:prstGeom>
          <a:solidFill>
            <a:srgbClr val="191DBF"/>
          </a:solidFill>
          <a:ln w="9525">
            <a:solidFill>
              <a:schemeClr val="tx1"/>
            </a:solidFill>
            <a:round/>
            <a:headEnd/>
            <a:tailEnd/>
          </a:ln>
        </p:spPr>
        <p:txBody>
          <a:bodyPr wrap="none" anchor="ctr"/>
          <a:lstStyle>
            <a:lvl1pPr>
              <a:defRPr>
                <a:solidFill>
                  <a:schemeClr val="tx1"/>
                </a:solidFill>
                <a:latin typeface="Trebuchet MS" panose="020B0603020202020204" pitchFamily="34" charset="0"/>
                <a:cs typeface="Arial" panose="020B0604020202020204" pitchFamily="34" charset="0"/>
              </a:defRPr>
            </a:lvl1pPr>
            <a:lvl2pPr marL="742950" indent="-285750">
              <a:defRPr>
                <a:solidFill>
                  <a:schemeClr val="tx1"/>
                </a:solidFill>
                <a:latin typeface="Trebuchet MS" panose="020B0603020202020204" pitchFamily="34" charset="0"/>
                <a:cs typeface="Arial" panose="020B0604020202020204" pitchFamily="34" charset="0"/>
              </a:defRPr>
            </a:lvl2pPr>
            <a:lvl3pPr marL="1143000" indent="-228600">
              <a:defRPr>
                <a:solidFill>
                  <a:schemeClr val="tx1"/>
                </a:solidFill>
                <a:latin typeface="Trebuchet MS" panose="020B0603020202020204" pitchFamily="34" charset="0"/>
                <a:cs typeface="Arial" panose="020B0604020202020204" pitchFamily="34" charset="0"/>
              </a:defRPr>
            </a:lvl3pPr>
            <a:lvl4pPr marL="1600200" indent="-228600">
              <a:defRPr>
                <a:solidFill>
                  <a:schemeClr val="tx1"/>
                </a:solidFill>
                <a:latin typeface="Trebuchet MS" panose="020B0603020202020204" pitchFamily="34" charset="0"/>
                <a:cs typeface="Arial" panose="020B0604020202020204" pitchFamily="34" charset="0"/>
              </a:defRPr>
            </a:lvl4pPr>
            <a:lvl5pPr marL="2057400" indent="-228600">
              <a:defRPr>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9pPr>
          </a:lstStyle>
          <a:p>
            <a:pPr algn="ctr" eaLnBrk="1" hangingPunct="1"/>
            <a:r>
              <a:rPr lang="en-US" altLang="vi-VN" b="1" dirty="0">
                <a:solidFill>
                  <a:schemeClr val="bg1"/>
                </a:solidFill>
              </a:rPr>
              <a:t>2</a:t>
            </a:r>
          </a:p>
        </p:txBody>
      </p:sp>
      <p:sp>
        <p:nvSpPr>
          <p:cNvPr id="10" name="Rectangle 3"/>
          <p:cNvSpPr>
            <a:spLocks noChangeArrowheads="1"/>
          </p:cNvSpPr>
          <p:nvPr>
            <p:custDataLst>
              <p:tags r:id="rId2"/>
            </p:custDataLst>
          </p:nvPr>
        </p:nvSpPr>
        <p:spPr bwMode="auto">
          <a:xfrm>
            <a:off x="990600" y="76200"/>
            <a:ext cx="7467600" cy="533400"/>
          </a:xfrm>
          <a:prstGeom prst="rect">
            <a:avLst/>
          </a:prstGeom>
          <a:noFill/>
          <a:ln w="9525">
            <a:noFill/>
            <a:miter lim="800000"/>
            <a:headEnd/>
            <a:tailEnd/>
          </a:ln>
          <a:effectLst/>
        </p:spPr>
        <p:txBody>
          <a:bodyPr anchor="ctr"/>
          <a:lstStyle/>
          <a:p>
            <a:pPr algn="ctr" eaLnBrk="1" hangingPunct="1">
              <a:defRPr/>
            </a:pPr>
            <a:r>
              <a:rPr lang="en-US" sz="4000" b="1" dirty="0" err="1">
                <a:solidFill>
                  <a:srgbClr val="FF0000"/>
                </a:solidFill>
                <a:effectLst>
                  <a:outerShdw blurRad="38100" dist="38100" dir="2700000" algn="tl">
                    <a:srgbClr val="000000"/>
                  </a:outerShdw>
                </a:effectLst>
                <a:latin typeface="Times New Roman" pitchFamily="18" charset="0"/>
              </a:rPr>
              <a:t>Quan</a:t>
            </a:r>
            <a:r>
              <a:rPr lang="en-US" sz="4000" b="1" dirty="0">
                <a:solidFill>
                  <a:srgbClr val="FF0000"/>
                </a:solidFill>
                <a:effectLst>
                  <a:outerShdw blurRad="38100" dist="38100" dir="2700000" algn="tl">
                    <a:srgbClr val="000000"/>
                  </a:outerShdw>
                </a:effectLst>
                <a:latin typeface="Times New Roman" pitchFamily="18" charset="0"/>
              </a:rPr>
              <a:t> </a:t>
            </a:r>
            <a:r>
              <a:rPr lang="en-US" sz="4000" b="1" dirty="0" err="1">
                <a:solidFill>
                  <a:srgbClr val="FF0000"/>
                </a:solidFill>
                <a:effectLst>
                  <a:outerShdw blurRad="38100" dist="38100" dir="2700000" algn="tl">
                    <a:srgbClr val="000000"/>
                  </a:outerShdw>
                </a:effectLst>
                <a:latin typeface="Times New Roman" pitchFamily="18" charset="0"/>
              </a:rPr>
              <a:t>sát</a:t>
            </a:r>
            <a:r>
              <a:rPr lang="en-US" sz="4000" b="1" dirty="0">
                <a:solidFill>
                  <a:srgbClr val="FF0000"/>
                </a:solidFill>
                <a:effectLst>
                  <a:outerShdw blurRad="38100" dist="38100" dir="2700000" algn="tl">
                    <a:srgbClr val="000000"/>
                  </a:outerShdw>
                </a:effectLst>
                <a:latin typeface="Times New Roman" pitchFamily="18" charset="0"/>
              </a:rPr>
              <a:t> 2</a:t>
            </a:r>
            <a:r>
              <a:rPr lang="vi-VN" sz="4000" b="1" dirty="0">
                <a:solidFill>
                  <a:srgbClr val="FF0000"/>
                </a:solidFill>
                <a:effectLst>
                  <a:outerShdw blurRad="38100" dist="38100" dir="2700000" algn="tl">
                    <a:srgbClr val="000000"/>
                  </a:outerShdw>
                </a:effectLst>
                <a:latin typeface="Times New Roman" pitchFamily="18" charset="0"/>
              </a:rPr>
              <a:t> trang</a:t>
            </a:r>
            <a:r>
              <a:rPr lang="en-US" sz="4000" b="1" dirty="0">
                <a:solidFill>
                  <a:srgbClr val="FF0000"/>
                </a:solidFill>
                <a:effectLst>
                  <a:outerShdw blurRad="38100" dist="38100" dir="2700000" algn="tl">
                    <a:srgbClr val="000000"/>
                  </a:outerShdw>
                </a:effectLst>
                <a:latin typeface="Times New Roman" pitchFamily="18" charset="0"/>
              </a:rPr>
              <a:t> </a:t>
            </a:r>
            <a:r>
              <a:rPr lang="en-US" sz="4000" b="1" dirty="0" err="1">
                <a:solidFill>
                  <a:srgbClr val="FF0000"/>
                </a:solidFill>
                <a:effectLst>
                  <a:outerShdw blurRad="38100" dist="38100" dir="2700000" algn="tl">
                    <a:srgbClr val="000000"/>
                  </a:outerShdw>
                </a:effectLst>
                <a:latin typeface="Times New Roman" pitchFamily="18" charset="0"/>
              </a:rPr>
              <a:t>văn</a:t>
            </a:r>
            <a:r>
              <a:rPr lang="en-US" sz="4000" b="1" dirty="0">
                <a:solidFill>
                  <a:srgbClr val="FF0000"/>
                </a:solidFill>
                <a:effectLst>
                  <a:outerShdw blurRad="38100" dist="38100" dir="2700000" algn="tl">
                    <a:srgbClr val="000000"/>
                  </a:outerShdw>
                </a:effectLst>
                <a:latin typeface="Times New Roman" pitchFamily="18" charset="0"/>
              </a:rPr>
              <a:t> </a:t>
            </a:r>
            <a:r>
              <a:rPr lang="en-US" sz="4000" b="1" dirty="0" err="1">
                <a:solidFill>
                  <a:srgbClr val="FF0000"/>
                </a:solidFill>
                <a:effectLst>
                  <a:outerShdw blurRad="38100" dist="38100" dir="2700000" algn="tl">
                    <a:srgbClr val="000000"/>
                  </a:outerShdw>
                </a:effectLst>
                <a:latin typeface="Times New Roman" pitchFamily="18" charset="0"/>
              </a:rPr>
              <a:t>bản</a:t>
            </a:r>
            <a:r>
              <a:rPr lang="en-US" sz="4000" b="1" dirty="0">
                <a:solidFill>
                  <a:srgbClr val="FF0000"/>
                </a:solidFill>
                <a:effectLst>
                  <a:outerShdw blurRad="38100" dist="38100" dir="2700000" algn="tl">
                    <a:srgbClr val="000000"/>
                  </a:outerShdw>
                </a:effectLst>
                <a:latin typeface="Times New Roman" pitchFamily="18" charset="0"/>
              </a:rPr>
              <a:t> </a:t>
            </a:r>
            <a:r>
              <a:rPr lang="en-US" sz="4000" b="1" dirty="0" err="1">
                <a:solidFill>
                  <a:srgbClr val="FF0000"/>
                </a:solidFill>
                <a:effectLst>
                  <a:outerShdw blurRad="38100" dist="38100" dir="2700000" algn="tl">
                    <a:srgbClr val="000000"/>
                  </a:outerShdw>
                </a:effectLst>
                <a:latin typeface="Times New Roman" pitchFamily="18" charset="0"/>
              </a:rPr>
              <a:t>sau</a:t>
            </a:r>
            <a:r>
              <a:rPr lang="en-US" sz="4000" b="1" dirty="0">
                <a:solidFill>
                  <a:srgbClr val="FF0000"/>
                </a:solidFill>
                <a:effectLst>
                  <a:outerShdw blurRad="38100" dist="38100" dir="2700000" algn="tl">
                    <a:srgbClr val="000000"/>
                  </a:outerShdw>
                </a:effectLst>
                <a:latin typeface="Times New Roman" pitchFamily="18" charset="0"/>
              </a:rPr>
              <a:t>:</a:t>
            </a:r>
          </a:p>
        </p:txBody>
      </p:sp>
      <p:sp>
        <p:nvSpPr>
          <p:cNvPr id="11" name="TextBox 10"/>
          <p:cNvSpPr txBox="1"/>
          <p:nvPr/>
        </p:nvSpPr>
        <p:spPr>
          <a:xfrm>
            <a:off x="105724" y="5595254"/>
            <a:ext cx="9039225" cy="1169551"/>
          </a:xfrm>
          <a:prstGeom prst="rect">
            <a:avLst/>
          </a:prstGeom>
          <a:noFill/>
        </p:spPr>
        <p:txBody>
          <a:bodyPr wrap="square" rtlCol="0">
            <a:spAutoFit/>
          </a:bodyPr>
          <a:lstStyle/>
          <a:p>
            <a:pPr algn="ctr"/>
            <a:r>
              <a:rPr lang="en-US" sz="3500" b="1" dirty="0" err="1" smtClean="0">
                <a:solidFill>
                  <a:schemeClr val="accent3">
                    <a:lumMod val="50000"/>
                  </a:schemeClr>
                </a:solidFill>
                <a:latin typeface="Aải"/>
                <a:cs typeface="Times New Roman" panose="02020603050405020304" pitchFamily="18" charset="0"/>
              </a:rPr>
              <a:t>Em</a:t>
            </a:r>
            <a:r>
              <a:rPr lang="en-US" sz="3500" b="1" dirty="0" smtClean="0">
                <a:solidFill>
                  <a:schemeClr val="accent3">
                    <a:lumMod val="50000"/>
                  </a:schemeClr>
                </a:solidFill>
                <a:latin typeface="Aải"/>
                <a:cs typeface="Times New Roman" panose="02020603050405020304" pitchFamily="18" charset="0"/>
              </a:rPr>
              <a:t> </a:t>
            </a:r>
            <a:r>
              <a:rPr lang="en-US" sz="3500" b="1" dirty="0" err="1" smtClean="0">
                <a:solidFill>
                  <a:schemeClr val="accent3">
                    <a:lumMod val="50000"/>
                  </a:schemeClr>
                </a:solidFill>
                <a:latin typeface="Aải"/>
                <a:cs typeface="Times New Roman" panose="02020603050405020304" pitchFamily="18" charset="0"/>
              </a:rPr>
              <a:t>có</a:t>
            </a:r>
            <a:r>
              <a:rPr lang="en-US" sz="3500" b="1" dirty="0" smtClean="0">
                <a:solidFill>
                  <a:schemeClr val="accent3">
                    <a:lumMod val="50000"/>
                  </a:schemeClr>
                </a:solidFill>
                <a:latin typeface="Aải"/>
                <a:cs typeface="Times New Roman" panose="02020603050405020304" pitchFamily="18" charset="0"/>
              </a:rPr>
              <a:t> </a:t>
            </a:r>
            <a:r>
              <a:rPr lang="en-US" sz="3500" b="1" dirty="0" err="1" smtClean="0">
                <a:solidFill>
                  <a:schemeClr val="accent3">
                    <a:lumMod val="50000"/>
                  </a:schemeClr>
                </a:solidFill>
                <a:latin typeface="Aải"/>
                <a:cs typeface="Times New Roman" panose="02020603050405020304" pitchFamily="18" charset="0"/>
              </a:rPr>
              <a:t>nhận</a:t>
            </a:r>
            <a:r>
              <a:rPr lang="en-US" sz="3500" b="1" dirty="0" smtClean="0">
                <a:solidFill>
                  <a:schemeClr val="accent3">
                    <a:lumMod val="50000"/>
                  </a:schemeClr>
                </a:solidFill>
                <a:latin typeface="Aải"/>
                <a:cs typeface="Times New Roman" panose="02020603050405020304" pitchFamily="18" charset="0"/>
              </a:rPr>
              <a:t> </a:t>
            </a:r>
            <a:r>
              <a:rPr lang="en-US" sz="3500" b="1" dirty="0" err="1" smtClean="0">
                <a:solidFill>
                  <a:schemeClr val="accent3">
                    <a:lumMod val="50000"/>
                  </a:schemeClr>
                </a:solidFill>
                <a:latin typeface="Aải"/>
                <a:cs typeface="Times New Roman" panose="02020603050405020304" pitchFamily="18" charset="0"/>
              </a:rPr>
              <a:t>xét</a:t>
            </a:r>
            <a:r>
              <a:rPr lang="en-US" sz="3500" b="1" dirty="0" smtClean="0">
                <a:solidFill>
                  <a:schemeClr val="accent3">
                    <a:lumMod val="50000"/>
                  </a:schemeClr>
                </a:solidFill>
                <a:latin typeface="Aải"/>
                <a:cs typeface="Times New Roman" panose="02020603050405020304" pitchFamily="18" charset="0"/>
              </a:rPr>
              <a:t> </a:t>
            </a:r>
            <a:r>
              <a:rPr lang="en-US" sz="3500" b="1" dirty="0" err="1" smtClean="0">
                <a:solidFill>
                  <a:schemeClr val="accent3">
                    <a:lumMod val="50000"/>
                  </a:schemeClr>
                </a:solidFill>
                <a:latin typeface="Aải"/>
                <a:cs typeface="Times New Roman" panose="02020603050405020304" pitchFamily="18" charset="0"/>
              </a:rPr>
              <a:t>gì</a:t>
            </a:r>
            <a:r>
              <a:rPr lang="en-US" sz="3500" b="1" dirty="0" smtClean="0">
                <a:solidFill>
                  <a:schemeClr val="accent3">
                    <a:lumMod val="50000"/>
                  </a:schemeClr>
                </a:solidFill>
                <a:latin typeface="Aải"/>
                <a:cs typeface="Times New Roman" panose="02020603050405020304" pitchFamily="18" charset="0"/>
              </a:rPr>
              <a:t> </a:t>
            </a:r>
            <a:r>
              <a:rPr lang="en-US" sz="3500" b="1" dirty="0" err="1" smtClean="0">
                <a:solidFill>
                  <a:schemeClr val="accent3">
                    <a:lumMod val="50000"/>
                  </a:schemeClr>
                </a:solidFill>
                <a:latin typeface="Aải"/>
                <a:cs typeface="Times New Roman" panose="02020603050405020304" pitchFamily="18" charset="0"/>
              </a:rPr>
              <a:t>về</a:t>
            </a:r>
            <a:r>
              <a:rPr lang="en-US" sz="3500" b="1" dirty="0" smtClean="0">
                <a:solidFill>
                  <a:schemeClr val="accent3">
                    <a:lumMod val="50000"/>
                  </a:schemeClr>
                </a:solidFill>
                <a:latin typeface="Aải"/>
                <a:cs typeface="Times New Roman" panose="02020603050405020304" pitchFamily="18" charset="0"/>
              </a:rPr>
              <a:t> </a:t>
            </a:r>
            <a:r>
              <a:rPr lang="en-US" sz="3500" b="1" dirty="0" err="1" smtClean="0">
                <a:solidFill>
                  <a:schemeClr val="accent3">
                    <a:lumMod val="50000"/>
                  </a:schemeClr>
                </a:solidFill>
                <a:latin typeface="Aải"/>
                <a:cs typeface="Times New Roman" panose="02020603050405020304" pitchFamily="18" charset="0"/>
              </a:rPr>
              <a:t>hướng</a:t>
            </a:r>
            <a:r>
              <a:rPr lang="en-US" sz="3500" b="1" dirty="0" smtClean="0">
                <a:solidFill>
                  <a:schemeClr val="accent3">
                    <a:lumMod val="50000"/>
                  </a:schemeClr>
                </a:solidFill>
                <a:latin typeface="Aải"/>
                <a:cs typeface="Times New Roman" panose="02020603050405020304" pitchFamily="18" charset="0"/>
              </a:rPr>
              <a:t> </a:t>
            </a:r>
            <a:r>
              <a:rPr lang="en-US" sz="3500" b="1" dirty="0" err="1" smtClean="0">
                <a:solidFill>
                  <a:schemeClr val="accent3">
                    <a:lumMod val="50000"/>
                  </a:schemeClr>
                </a:solidFill>
                <a:latin typeface="Aải"/>
                <a:cs typeface="Times New Roman" panose="02020603050405020304" pitchFamily="18" charset="0"/>
              </a:rPr>
              <a:t>trình</a:t>
            </a:r>
            <a:r>
              <a:rPr lang="en-US" sz="3500" b="1" dirty="0" smtClean="0">
                <a:solidFill>
                  <a:schemeClr val="accent3">
                    <a:lumMod val="50000"/>
                  </a:schemeClr>
                </a:solidFill>
                <a:latin typeface="Aải"/>
                <a:cs typeface="Times New Roman" panose="02020603050405020304" pitchFamily="18" charset="0"/>
              </a:rPr>
              <a:t> </a:t>
            </a:r>
            <a:r>
              <a:rPr lang="en-US" sz="3500" b="1" dirty="0" err="1" smtClean="0">
                <a:solidFill>
                  <a:schemeClr val="accent3">
                    <a:lumMod val="50000"/>
                  </a:schemeClr>
                </a:solidFill>
                <a:latin typeface="Aải"/>
                <a:cs typeface="Times New Roman" panose="02020603050405020304" pitchFamily="18" charset="0"/>
              </a:rPr>
              <a:t>bày</a:t>
            </a:r>
            <a:r>
              <a:rPr lang="en-US" sz="3500" b="1" dirty="0">
                <a:solidFill>
                  <a:schemeClr val="accent3">
                    <a:lumMod val="50000"/>
                  </a:schemeClr>
                </a:solidFill>
                <a:latin typeface="Aải"/>
                <a:cs typeface="Times New Roman" panose="02020603050405020304" pitchFamily="18" charset="0"/>
              </a:rPr>
              <a:t> </a:t>
            </a:r>
            <a:r>
              <a:rPr lang="en-US" sz="3500" b="1" dirty="0" err="1" smtClean="0">
                <a:solidFill>
                  <a:schemeClr val="accent3">
                    <a:lumMod val="50000"/>
                  </a:schemeClr>
                </a:solidFill>
                <a:latin typeface="Aải"/>
                <a:cs typeface="Times New Roman" panose="02020603050405020304" pitchFamily="18" charset="0"/>
              </a:rPr>
              <a:t>của</a:t>
            </a:r>
            <a:r>
              <a:rPr lang="en-US" sz="3500" b="1" dirty="0" smtClean="0">
                <a:solidFill>
                  <a:schemeClr val="accent3">
                    <a:lumMod val="50000"/>
                  </a:schemeClr>
                </a:solidFill>
                <a:latin typeface="Aải"/>
                <a:cs typeface="Times New Roman" panose="02020603050405020304" pitchFamily="18" charset="0"/>
              </a:rPr>
              <a:t> 2 </a:t>
            </a:r>
            <a:r>
              <a:rPr lang="en-US" sz="3500" b="1" dirty="0" err="1" smtClean="0">
                <a:solidFill>
                  <a:schemeClr val="accent3">
                    <a:lumMod val="50000"/>
                  </a:schemeClr>
                </a:solidFill>
                <a:latin typeface="Aải"/>
                <a:cs typeface="Times New Roman" panose="02020603050405020304" pitchFamily="18" charset="0"/>
              </a:rPr>
              <a:t>trang</a:t>
            </a:r>
            <a:r>
              <a:rPr lang="en-US" sz="3500" b="1" dirty="0" smtClean="0">
                <a:solidFill>
                  <a:schemeClr val="accent3">
                    <a:lumMod val="50000"/>
                  </a:schemeClr>
                </a:solidFill>
                <a:latin typeface="Aải"/>
                <a:cs typeface="Times New Roman" panose="02020603050405020304" pitchFamily="18" charset="0"/>
              </a:rPr>
              <a:t> </a:t>
            </a:r>
            <a:r>
              <a:rPr lang="en-US" sz="3500" b="1" dirty="0" err="1" smtClean="0">
                <a:solidFill>
                  <a:schemeClr val="accent3">
                    <a:lumMod val="50000"/>
                  </a:schemeClr>
                </a:solidFill>
                <a:latin typeface="Aải"/>
                <a:cs typeface="Times New Roman" panose="02020603050405020304" pitchFamily="18" charset="0"/>
              </a:rPr>
              <a:t>văn</a:t>
            </a:r>
            <a:r>
              <a:rPr lang="en-US" sz="3500" b="1" dirty="0" smtClean="0">
                <a:solidFill>
                  <a:schemeClr val="accent3">
                    <a:lumMod val="50000"/>
                  </a:schemeClr>
                </a:solidFill>
                <a:latin typeface="Aải"/>
                <a:cs typeface="Times New Roman" panose="02020603050405020304" pitchFamily="18" charset="0"/>
              </a:rPr>
              <a:t> </a:t>
            </a:r>
            <a:r>
              <a:rPr lang="en-US" sz="3500" b="1" dirty="0" err="1" smtClean="0">
                <a:solidFill>
                  <a:schemeClr val="accent3">
                    <a:lumMod val="50000"/>
                  </a:schemeClr>
                </a:solidFill>
                <a:latin typeface="Aải"/>
                <a:cs typeface="Times New Roman" panose="02020603050405020304" pitchFamily="18" charset="0"/>
              </a:rPr>
              <a:t>bản</a:t>
            </a:r>
            <a:r>
              <a:rPr lang="en-US" sz="3500" b="1" dirty="0" smtClean="0">
                <a:solidFill>
                  <a:schemeClr val="accent3">
                    <a:lumMod val="50000"/>
                  </a:schemeClr>
                </a:solidFill>
                <a:latin typeface="Aải"/>
                <a:cs typeface="Times New Roman" panose="02020603050405020304" pitchFamily="18" charset="0"/>
              </a:rPr>
              <a:t>?</a:t>
            </a:r>
            <a:endParaRPr lang="en-US" sz="3500" b="1" dirty="0">
              <a:solidFill>
                <a:schemeClr val="accent3">
                  <a:lumMod val="50000"/>
                </a:schemeClr>
              </a:solidFill>
              <a:latin typeface="Aải"/>
              <a:cs typeface="Times New Roman" panose="02020603050405020304" pitchFamily="18" charset="0"/>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p14:dur="0" advTm="22645">
        <p:sndAc>
          <p:stSnd>
            <p:snd r:embed="rId4" name="chimes.wav"/>
          </p:stSnd>
        </p:sndAc>
      </p:transition>
    </mc:Choice>
    <mc:Fallback xmlns="">
      <p:transition advTm="22645">
        <p:sndAc>
          <p:stSnd>
            <p:snd r:embed="rId10" name="chimes.wav"/>
          </p:stSnd>
        </p:sndAc>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par>
                                <p:cTn id="8" presetID="30" presetClass="entr" presetSubtype="0" fill="hold" nodeType="withEffect">
                                  <p:stCondLst>
                                    <p:cond delay="0"/>
                                  </p:stCondLst>
                                  <p:childTnLst>
                                    <p:set>
                                      <p:cBhvr>
                                        <p:cTn id="9" dur="1" fill="hold">
                                          <p:stCondLst>
                                            <p:cond delay="0"/>
                                          </p:stCondLst>
                                        </p:cTn>
                                        <p:tgtEl>
                                          <p:spTgt spid="4100"/>
                                        </p:tgtEl>
                                        <p:attrNameLst>
                                          <p:attrName>style.visibility</p:attrName>
                                        </p:attrNameLst>
                                      </p:cBhvr>
                                      <p:to>
                                        <p:strVal val="visible"/>
                                      </p:to>
                                    </p:set>
                                    <p:animEffect transition="in" filter="fade">
                                      <p:cBhvr>
                                        <p:cTn id="10" dur="800" decel="100000"/>
                                        <p:tgtEl>
                                          <p:spTgt spid="4100"/>
                                        </p:tgtEl>
                                      </p:cBhvr>
                                    </p:animEffect>
                                    <p:anim calcmode="lin" valueType="num">
                                      <p:cBhvr>
                                        <p:cTn id="11" dur="800" decel="100000" fill="hold"/>
                                        <p:tgtEl>
                                          <p:spTgt spid="4100"/>
                                        </p:tgtEl>
                                        <p:attrNameLst>
                                          <p:attrName>style.rotation</p:attrName>
                                        </p:attrNameLst>
                                      </p:cBhvr>
                                      <p:tavLst>
                                        <p:tav tm="0">
                                          <p:val>
                                            <p:fltVal val="-90"/>
                                          </p:val>
                                        </p:tav>
                                        <p:tav tm="100000">
                                          <p:val>
                                            <p:fltVal val="0"/>
                                          </p:val>
                                        </p:tav>
                                      </p:tavLst>
                                    </p:anim>
                                    <p:anim calcmode="lin" valueType="num">
                                      <p:cBhvr>
                                        <p:cTn id="12" dur="800" decel="100000" fill="hold"/>
                                        <p:tgtEl>
                                          <p:spTgt spid="4100"/>
                                        </p:tgtEl>
                                        <p:attrNameLst>
                                          <p:attrName>ppt_x</p:attrName>
                                        </p:attrNameLst>
                                      </p:cBhvr>
                                      <p:tavLst>
                                        <p:tav tm="0">
                                          <p:val>
                                            <p:strVal val="#ppt_x+0.4"/>
                                          </p:val>
                                        </p:tav>
                                        <p:tav tm="100000">
                                          <p:val>
                                            <p:strVal val="#ppt_x-0.05"/>
                                          </p:val>
                                        </p:tav>
                                      </p:tavLst>
                                    </p:anim>
                                    <p:anim calcmode="lin" valueType="num">
                                      <p:cBhvr>
                                        <p:cTn id="13" dur="800" decel="100000" fill="hold"/>
                                        <p:tgtEl>
                                          <p:spTgt spid="4100"/>
                                        </p:tgtEl>
                                        <p:attrNameLst>
                                          <p:attrName>ppt_y</p:attrName>
                                        </p:attrNameLst>
                                      </p:cBhvr>
                                      <p:tavLst>
                                        <p:tav tm="0">
                                          <p:val>
                                            <p:strVal val="#ppt_y-0.4"/>
                                          </p:val>
                                        </p:tav>
                                        <p:tav tm="100000">
                                          <p:val>
                                            <p:strVal val="#ppt_y+0.1"/>
                                          </p:val>
                                        </p:tav>
                                      </p:tavLst>
                                    </p:anim>
                                    <p:anim calcmode="lin" valueType="num">
                                      <p:cBhvr>
                                        <p:cTn id="14" dur="200" accel="100000" fill="hold">
                                          <p:stCondLst>
                                            <p:cond delay="800"/>
                                          </p:stCondLst>
                                        </p:cTn>
                                        <p:tgtEl>
                                          <p:spTgt spid="4100"/>
                                        </p:tgtEl>
                                        <p:attrNameLst>
                                          <p:attrName>ppt_x</p:attrName>
                                        </p:attrNameLst>
                                      </p:cBhvr>
                                      <p:tavLst>
                                        <p:tav tm="0">
                                          <p:val>
                                            <p:strVal val="#ppt_x-0.05"/>
                                          </p:val>
                                        </p:tav>
                                        <p:tav tm="100000">
                                          <p:val>
                                            <p:strVal val="#ppt_x"/>
                                          </p:val>
                                        </p:tav>
                                      </p:tavLst>
                                    </p:anim>
                                    <p:anim calcmode="lin" valueType="num">
                                      <p:cBhvr>
                                        <p:cTn id="15" dur="200" accel="100000" fill="hold">
                                          <p:stCondLst>
                                            <p:cond delay="800"/>
                                          </p:stCondLst>
                                        </p:cTn>
                                        <p:tgtEl>
                                          <p:spTgt spid="4100"/>
                                        </p:tgtEl>
                                        <p:attrNameLst>
                                          <p:attrName>ppt_y</p:attrName>
                                        </p:attrNameLst>
                                      </p:cBhvr>
                                      <p:tavLst>
                                        <p:tav tm="0">
                                          <p:val>
                                            <p:strVal val="#ppt_y+0.1"/>
                                          </p:val>
                                        </p:tav>
                                        <p:tav tm="100000">
                                          <p:val>
                                            <p:strVal val="#ppt_y"/>
                                          </p:val>
                                        </p:tav>
                                      </p:tavLst>
                                    </p:anim>
                                  </p:childTnLst>
                                </p:cTn>
                              </p:par>
                              <p:par>
                                <p:cTn id="16" presetID="4" presetClass="entr" presetSubtype="16" fill="hold" grpId="0" nodeType="withEffect">
                                  <p:stCondLst>
                                    <p:cond delay="0"/>
                                  </p:stCondLst>
                                  <p:childTnLst>
                                    <p:set>
                                      <p:cBhvr>
                                        <p:cTn id="17" dur="1" fill="hold">
                                          <p:stCondLst>
                                            <p:cond delay="0"/>
                                          </p:stCondLst>
                                        </p:cTn>
                                        <p:tgtEl>
                                          <p:spTgt spid="4102"/>
                                        </p:tgtEl>
                                        <p:attrNameLst>
                                          <p:attrName>style.visibility</p:attrName>
                                        </p:attrNameLst>
                                      </p:cBhvr>
                                      <p:to>
                                        <p:strVal val="visible"/>
                                      </p:to>
                                    </p:set>
                                    <p:animEffect transition="in" filter="box(in)">
                                      <p:cBhvr>
                                        <p:cTn id="18" dur="500"/>
                                        <p:tgtEl>
                                          <p:spTgt spid="4102"/>
                                        </p:tgtEl>
                                      </p:cBhvr>
                                    </p:animEffect>
                                  </p:childTnLst>
                                </p:cTn>
                              </p:par>
                              <p:par>
                                <p:cTn id="19" presetID="8" presetClass="entr" presetSubtype="16" fill="hold" nodeType="withEffect">
                                  <p:stCondLst>
                                    <p:cond delay="0"/>
                                  </p:stCondLst>
                                  <p:childTnLst>
                                    <p:set>
                                      <p:cBhvr>
                                        <p:cTn id="20" dur="1" fill="hold">
                                          <p:stCondLst>
                                            <p:cond delay="0"/>
                                          </p:stCondLst>
                                        </p:cTn>
                                        <p:tgtEl>
                                          <p:spTgt spid="4101"/>
                                        </p:tgtEl>
                                        <p:attrNameLst>
                                          <p:attrName>style.visibility</p:attrName>
                                        </p:attrNameLst>
                                      </p:cBhvr>
                                      <p:to>
                                        <p:strVal val="visible"/>
                                      </p:to>
                                    </p:set>
                                    <p:animEffect transition="in" filter="diamond(in)">
                                      <p:cBhvr>
                                        <p:cTn id="21" dur="1000"/>
                                        <p:tgtEl>
                                          <p:spTgt spid="4101"/>
                                        </p:tgtEl>
                                      </p:cBhvr>
                                    </p:animEffect>
                                  </p:childTnLst>
                                </p:cTn>
                              </p:par>
                              <p:par>
                                <p:cTn id="22" presetID="56" presetClass="entr" presetSubtype="0" fill="hold" grpId="0" nodeType="withEffect">
                                  <p:stCondLst>
                                    <p:cond delay="0"/>
                                  </p:stCondLst>
                                  <p:iterate type="lt">
                                    <p:tmPct val="10000"/>
                                  </p:iterate>
                                  <p:childTnLst>
                                    <p:set>
                                      <p:cBhvr>
                                        <p:cTn id="23" dur="1" fill="hold">
                                          <p:stCondLst>
                                            <p:cond delay="0"/>
                                          </p:stCondLst>
                                        </p:cTn>
                                        <p:tgtEl>
                                          <p:spTgt spid="4107"/>
                                        </p:tgtEl>
                                        <p:attrNameLst>
                                          <p:attrName>style.visibility</p:attrName>
                                        </p:attrNameLst>
                                      </p:cBhvr>
                                      <p:to>
                                        <p:strVal val="visible"/>
                                      </p:to>
                                    </p:set>
                                    <p:anim by="(-#ppt_w*2)" calcmode="lin" valueType="num">
                                      <p:cBhvr rctx="PPT">
                                        <p:cTn id="24" dur="500" autoRev="1" fill="hold">
                                          <p:stCondLst>
                                            <p:cond delay="0"/>
                                          </p:stCondLst>
                                        </p:cTn>
                                        <p:tgtEl>
                                          <p:spTgt spid="4107"/>
                                        </p:tgtEl>
                                        <p:attrNameLst>
                                          <p:attrName>ppt_w</p:attrName>
                                        </p:attrNameLst>
                                      </p:cBhvr>
                                    </p:anim>
                                    <p:anim by="(#ppt_w*0.50)" calcmode="lin" valueType="num">
                                      <p:cBhvr>
                                        <p:cTn id="25" dur="500" decel="50000" autoRev="1" fill="hold">
                                          <p:stCondLst>
                                            <p:cond delay="0"/>
                                          </p:stCondLst>
                                        </p:cTn>
                                        <p:tgtEl>
                                          <p:spTgt spid="4107"/>
                                        </p:tgtEl>
                                        <p:attrNameLst>
                                          <p:attrName>ppt_x</p:attrName>
                                        </p:attrNameLst>
                                      </p:cBhvr>
                                    </p:anim>
                                    <p:anim from="(-#ppt_h/2)" to="(#ppt_y)" calcmode="lin" valueType="num">
                                      <p:cBhvr>
                                        <p:cTn id="26" dur="1000" fill="hold">
                                          <p:stCondLst>
                                            <p:cond delay="0"/>
                                          </p:stCondLst>
                                        </p:cTn>
                                        <p:tgtEl>
                                          <p:spTgt spid="4107"/>
                                        </p:tgtEl>
                                        <p:attrNameLst>
                                          <p:attrName>ppt_y</p:attrName>
                                        </p:attrNameLst>
                                      </p:cBhvr>
                                    </p:anim>
                                    <p:animRot by="21600000">
                                      <p:cBhvr>
                                        <p:cTn id="27" dur="1000" fill="hold">
                                          <p:stCondLst>
                                            <p:cond delay="0"/>
                                          </p:stCondLst>
                                        </p:cTn>
                                        <p:tgtEl>
                                          <p:spTgt spid="4107"/>
                                        </p:tgtEl>
                                        <p:attrNameLst>
                                          <p:attrName>r</p:attrName>
                                        </p:attrNameLst>
                                      </p:cBhvr>
                                    </p:animRot>
                                  </p:childTnLst>
                                </p:cTn>
                              </p:par>
                              <p:par>
                                <p:cTn id="28" presetID="56" presetClass="entr" presetSubtype="0" fill="hold" grpId="0" nodeType="withEffect">
                                  <p:stCondLst>
                                    <p:cond delay="0"/>
                                  </p:stCondLst>
                                  <p:iterate type="lt">
                                    <p:tmPct val="10000"/>
                                  </p:iterate>
                                  <p:childTnLst>
                                    <p:set>
                                      <p:cBhvr>
                                        <p:cTn id="29" dur="1" fill="hold">
                                          <p:stCondLst>
                                            <p:cond delay="0"/>
                                          </p:stCondLst>
                                        </p:cTn>
                                        <p:tgtEl>
                                          <p:spTgt spid="4108"/>
                                        </p:tgtEl>
                                        <p:attrNameLst>
                                          <p:attrName>style.visibility</p:attrName>
                                        </p:attrNameLst>
                                      </p:cBhvr>
                                      <p:to>
                                        <p:strVal val="visible"/>
                                      </p:to>
                                    </p:set>
                                    <p:anim by="(-#ppt_w*2)" calcmode="lin" valueType="num">
                                      <p:cBhvr rctx="PPT">
                                        <p:cTn id="30" dur="500" autoRev="1" fill="hold">
                                          <p:stCondLst>
                                            <p:cond delay="0"/>
                                          </p:stCondLst>
                                        </p:cTn>
                                        <p:tgtEl>
                                          <p:spTgt spid="4108"/>
                                        </p:tgtEl>
                                        <p:attrNameLst>
                                          <p:attrName>ppt_w</p:attrName>
                                        </p:attrNameLst>
                                      </p:cBhvr>
                                    </p:anim>
                                    <p:anim by="(#ppt_w*0.50)" calcmode="lin" valueType="num">
                                      <p:cBhvr>
                                        <p:cTn id="31" dur="500" decel="50000" autoRev="1" fill="hold">
                                          <p:stCondLst>
                                            <p:cond delay="0"/>
                                          </p:stCondLst>
                                        </p:cTn>
                                        <p:tgtEl>
                                          <p:spTgt spid="4108"/>
                                        </p:tgtEl>
                                        <p:attrNameLst>
                                          <p:attrName>ppt_x</p:attrName>
                                        </p:attrNameLst>
                                      </p:cBhvr>
                                    </p:anim>
                                    <p:anim from="(-#ppt_h/2)" to="(#ppt_y)" calcmode="lin" valueType="num">
                                      <p:cBhvr>
                                        <p:cTn id="32" dur="1000" fill="hold">
                                          <p:stCondLst>
                                            <p:cond delay="0"/>
                                          </p:stCondLst>
                                        </p:cTn>
                                        <p:tgtEl>
                                          <p:spTgt spid="4108"/>
                                        </p:tgtEl>
                                        <p:attrNameLst>
                                          <p:attrName>ppt_y</p:attrName>
                                        </p:attrNameLst>
                                      </p:cBhvr>
                                    </p:anim>
                                    <p:animRot by="21600000">
                                      <p:cBhvr>
                                        <p:cTn id="33" dur="1000" fill="hold">
                                          <p:stCondLst>
                                            <p:cond delay="0"/>
                                          </p:stCondLst>
                                        </p:cTn>
                                        <p:tgtEl>
                                          <p:spTgt spid="4108"/>
                                        </p:tgtEl>
                                        <p:attrNameLst>
                                          <p:attrName>r</p:attrName>
                                        </p:attrNameLst>
                                      </p:cBhvr>
                                    </p:animRot>
                                  </p:childTnLst>
                                </p:cTn>
                              </p:par>
                            </p:childTnLst>
                          </p:cTn>
                        </p:par>
                      </p:childTnLst>
                    </p:cTn>
                  </p:par>
                  <p:par>
                    <p:cTn id="34" fill="hold" nodeType="clickPar">
                      <p:stCondLst>
                        <p:cond delay="indefinite"/>
                      </p:stCondLst>
                      <p:childTnLst>
                        <p:par>
                          <p:cTn id="35" fill="hold" nodeType="withGroup">
                            <p:stCondLst>
                              <p:cond delay="0"/>
                            </p:stCondLst>
                            <p:childTnLst>
                              <p:par>
                                <p:cTn id="36" presetID="2" presetClass="entr" presetSubtype="4" fill="hold" nodeType="clickEffect">
                                  <p:stCondLst>
                                    <p:cond delay="0"/>
                                  </p:stCondLst>
                                  <p:childTnLst>
                                    <p:set>
                                      <p:cBhvr>
                                        <p:cTn id="37" dur="1" fill="hold">
                                          <p:stCondLst>
                                            <p:cond delay="0"/>
                                          </p:stCondLst>
                                        </p:cTn>
                                        <p:tgtEl>
                                          <p:spTgt spid="11">
                                            <p:txEl>
                                              <p:pRg st="0" end="0"/>
                                            </p:txEl>
                                          </p:spTgt>
                                        </p:tgtEl>
                                        <p:attrNameLst>
                                          <p:attrName>style.visibility</p:attrName>
                                        </p:attrNameLst>
                                      </p:cBhvr>
                                      <p:to>
                                        <p:strVal val="visible"/>
                                      </p:to>
                                    </p:set>
                                    <p:anim calcmode="lin" valueType="num">
                                      <p:cBhvr additive="base">
                                        <p:cTn id="38"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11">
                                            <p:txEl>
                                              <p:pRg st="0" end="0"/>
                                            </p:txEl>
                                          </p:spTgt>
                                        </p:tgtEl>
                                        <p:attrNameLst>
                                          <p:attrName>ppt_y</p:attrName>
                                        </p:attrNameLst>
                                      </p:cBhvr>
                                      <p:tavLst>
                                        <p:tav tm="0">
                                          <p:val>
                                            <p:strVal val="1+#ppt_h/2"/>
                                          </p:val>
                                        </p:tav>
                                        <p:tav tm="100000">
                                          <p:val>
                                            <p:strVal val="#ppt_y"/>
                                          </p:val>
                                        </p:tav>
                                      </p:tavLst>
                                    </p:anim>
                                  </p:childTnLst>
                                  <p:subTnLst>
                                    <p:set>
                                      <p:cBhvr override="childStyle">
                                        <p:cTn dur="1" fill="hold" display="0" masterRel="nextClick" afterEffect="1"/>
                                        <p:tgtEl>
                                          <p:spTgt spid="11">
                                            <p:txEl>
                                              <p:pRg st="0" end="0"/>
                                            </p:txEl>
                                          </p:spTgt>
                                        </p:tgtEl>
                                        <p:attrNameLst>
                                          <p:attrName>style.visibility</p:attrName>
                                        </p:attrNameLst>
                                      </p:cBhvr>
                                      <p:to>
                                        <p:strVal val="hidden"/>
                                      </p:to>
                                    </p:set>
                                  </p:subTnLst>
                                </p:cTn>
                              </p:par>
                            </p:childTnLst>
                          </p:cTn>
                        </p:par>
                      </p:childTnLst>
                    </p:cTn>
                  </p:par>
                  <p:par>
                    <p:cTn id="40" fill="hold">
                      <p:stCondLst>
                        <p:cond delay="indefinite"/>
                      </p:stCondLst>
                      <p:childTnLst>
                        <p:par>
                          <p:cTn id="41" fill="hold">
                            <p:stCondLst>
                              <p:cond delay="0"/>
                            </p:stCondLst>
                            <p:childTnLst>
                              <p:par>
                                <p:cTn id="42" presetID="15" presetClass="entr" presetSubtype="0" fill="hold" grpId="0" nodeType="clickEffect">
                                  <p:stCondLst>
                                    <p:cond delay="0"/>
                                  </p:stCondLst>
                                  <p:childTnLst>
                                    <p:set>
                                      <p:cBhvr>
                                        <p:cTn id="43" dur="1" fill="hold">
                                          <p:stCondLst>
                                            <p:cond delay="0"/>
                                          </p:stCondLst>
                                        </p:cTn>
                                        <p:tgtEl>
                                          <p:spTgt spid="4105"/>
                                        </p:tgtEl>
                                        <p:attrNameLst>
                                          <p:attrName>style.visibility</p:attrName>
                                        </p:attrNameLst>
                                      </p:cBhvr>
                                      <p:to>
                                        <p:strVal val="visible"/>
                                      </p:to>
                                    </p:set>
                                    <p:anim calcmode="lin" valueType="num">
                                      <p:cBhvr>
                                        <p:cTn id="44" dur="1000" fill="hold"/>
                                        <p:tgtEl>
                                          <p:spTgt spid="4105"/>
                                        </p:tgtEl>
                                        <p:attrNameLst>
                                          <p:attrName>ppt_w</p:attrName>
                                        </p:attrNameLst>
                                      </p:cBhvr>
                                      <p:tavLst>
                                        <p:tav tm="0">
                                          <p:val>
                                            <p:fltVal val="0"/>
                                          </p:val>
                                        </p:tav>
                                        <p:tav tm="100000">
                                          <p:val>
                                            <p:strVal val="#ppt_w"/>
                                          </p:val>
                                        </p:tav>
                                      </p:tavLst>
                                    </p:anim>
                                    <p:anim calcmode="lin" valueType="num">
                                      <p:cBhvr>
                                        <p:cTn id="45" dur="1000" fill="hold"/>
                                        <p:tgtEl>
                                          <p:spTgt spid="4105"/>
                                        </p:tgtEl>
                                        <p:attrNameLst>
                                          <p:attrName>ppt_h</p:attrName>
                                        </p:attrNameLst>
                                      </p:cBhvr>
                                      <p:tavLst>
                                        <p:tav tm="0">
                                          <p:val>
                                            <p:fltVal val="0"/>
                                          </p:val>
                                        </p:tav>
                                        <p:tav tm="100000">
                                          <p:val>
                                            <p:strVal val="#ppt_h"/>
                                          </p:val>
                                        </p:tav>
                                      </p:tavLst>
                                    </p:anim>
                                    <p:anim calcmode="lin" valueType="num">
                                      <p:cBhvr>
                                        <p:cTn id="46" dur="1000" fill="hold"/>
                                        <p:tgtEl>
                                          <p:spTgt spid="4105"/>
                                        </p:tgtEl>
                                        <p:attrNameLst>
                                          <p:attrName>ppt_x</p:attrName>
                                        </p:attrNameLst>
                                      </p:cBhvr>
                                      <p:tavLst>
                                        <p:tav tm="0" fmla="#ppt_x+(cos(-2*pi*(1-$))*-#ppt_x-sin(-2*pi*(1-$))*(1-#ppt_y))*(1-$)">
                                          <p:val>
                                            <p:fltVal val="0"/>
                                          </p:val>
                                        </p:tav>
                                        <p:tav tm="100000">
                                          <p:val>
                                            <p:fltVal val="1"/>
                                          </p:val>
                                        </p:tav>
                                      </p:tavLst>
                                    </p:anim>
                                    <p:anim calcmode="lin" valueType="num">
                                      <p:cBhvr>
                                        <p:cTn id="47" dur="1000" fill="hold"/>
                                        <p:tgtEl>
                                          <p:spTgt spid="4105"/>
                                        </p:tgtEl>
                                        <p:attrNameLst>
                                          <p:attrName>ppt_y</p:attrName>
                                        </p:attrNameLst>
                                      </p:cBhvr>
                                      <p:tavLst>
                                        <p:tav tm="0" fmla="#ppt_y+(sin(-2*pi*(1-$))*-#ppt_x+cos(-2*pi*(1-$))*(1-#ppt_y))*(1-$)">
                                          <p:val>
                                            <p:fltVal val="0"/>
                                          </p:val>
                                        </p:tav>
                                        <p:tav tm="100000">
                                          <p:val>
                                            <p:fltVal val="1"/>
                                          </p:val>
                                        </p:tav>
                                      </p:tavLst>
                                    </p:anim>
                                  </p:childTnLst>
                                </p:cTn>
                              </p:par>
                              <p:par>
                                <p:cTn id="48" presetID="37" presetClass="entr" presetSubtype="0" fill="hold" grpId="0" nodeType="withEffect">
                                  <p:stCondLst>
                                    <p:cond delay="0"/>
                                  </p:stCondLst>
                                  <p:childTnLst>
                                    <p:set>
                                      <p:cBhvr>
                                        <p:cTn id="49" dur="1" fill="hold">
                                          <p:stCondLst>
                                            <p:cond delay="0"/>
                                          </p:stCondLst>
                                        </p:cTn>
                                        <p:tgtEl>
                                          <p:spTgt spid="4106"/>
                                        </p:tgtEl>
                                        <p:attrNameLst>
                                          <p:attrName>style.visibility</p:attrName>
                                        </p:attrNameLst>
                                      </p:cBhvr>
                                      <p:to>
                                        <p:strVal val="visible"/>
                                      </p:to>
                                    </p:set>
                                    <p:animEffect transition="in" filter="fade">
                                      <p:cBhvr>
                                        <p:cTn id="50" dur="1000"/>
                                        <p:tgtEl>
                                          <p:spTgt spid="4106"/>
                                        </p:tgtEl>
                                      </p:cBhvr>
                                    </p:animEffect>
                                    <p:anim calcmode="lin" valueType="num">
                                      <p:cBhvr>
                                        <p:cTn id="51" dur="1000" fill="hold"/>
                                        <p:tgtEl>
                                          <p:spTgt spid="4106"/>
                                        </p:tgtEl>
                                        <p:attrNameLst>
                                          <p:attrName>ppt_x</p:attrName>
                                        </p:attrNameLst>
                                      </p:cBhvr>
                                      <p:tavLst>
                                        <p:tav tm="0">
                                          <p:val>
                                            <p:strVal val="#ppt_x"/>
                                          </p:val>
                                        </p:tav>
                                        <p:tav tm="100000">
                                          <p:val>
                                            <p:strVal val="#ppt_x"/>
                                          </p:val>
                                        </p:tav>
                                      </p:tavLst>
                                    </p:anim>
                                    <p:anim calcmode="lin" valueType="num">
                                      <p:cBhvr>
                                        <p:cTn id="52" dur="900" decel="100000" fill="hold"/>
                                        <p:tgtEl>
                                          <p:spTgt spid="4106"/>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410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2" grpId="0" animBg="1"/>
      <p:bldP spid="4105" grpId="0" animBg="1"/>
      <p:bldP spid="4106" grpId="0" animBg="1"/>
      <p:bldP spid="4107" grpId="0" animBg="1"/>
      <p:bldP spid="4108" grpId="0" animBg="1"/>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7595" name="Picture 11" descr="hinh bd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38845" y="1319213"/>
            <a:ext cx="3454435" cy="482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12"/>
          <p:cNvGrpSpPr>
            <a:grpSpLocks/>
          </p:cNvGrpSpPr>
          <p:nvPr/>
        </p:nvGrpSpPr>
        <p:grpSpPr bwMode="auto">
          <a:xfrm>
            <a:off x="2971800" y="1319213"/>
            <a:ext cx="1973263" cy="4800600"/>
            <a:chOff x="1337" y="960"/>
            <a:chExt cx="1399" cy="3024"/>
          </a:xfrm>
        </p:grpSpPr>
        <p:sp>
          <p:nvSpPr>
            <p:cNvPr id="13337" name="Rectangle 13"/>
            <p:cNvSpPr>
              <a:spLocks noChangeArrowheads="1"/>
            </p:cNvSpPr>
            <p:nvPr/>
          </p:nvSpPr>
          <p:spPr bwMode="auto">
            <a:xfrm>
              <a:off x="2544" y="960"/>
              <a:ext cx="192" cy="3024"/>
            </a:xfrm>
            <a:prstGeom prst="rect">
              <a:avLst/>
            </a:prstGeom>
            <a:solidFill>
              <a:srgbClr val="CCFFCC"/>
            </a:solidFill>
            <a:ln w="9525">
              <a:solidFill>
                <a:schemeClr val="tx1"/>
              </a:solidFill>
              <a:miter lim="800000"/>
              <a:headEnd/>
              <a:tailEnd/>
            </a:ln>
          </p:spPr>
          <p:txBody>
            <a:bodyPr wrap="none" anchor="ctr"/>
            <a:lstStyle>
              <a:lvl1pPr>
                <a:defRPr>
                  <a:solidFill>
                    <a:schemeClr val="tx1"/>
                  </a:solidFill>
                  <a:latin typeface="Trebuchet MS" panose="020B0603020202020204" pitchFamily="34" charset="0"/>
                  <a:cs typeface="Arial" panose="020B0604020202020204" pitchFamily="34" charset="0"/>
                </a:defRPr>
              </a:lvl1pPr>
              <a:lvl2pPr marL="742950" indent="-285750">
                <a:defRPr>
                  <a:solidFill>
                    <a:schemeClr val="tx1"/>
                  </a:solidFill>
                  <a:latin typeface="Trebuchet MS" panose="020B0603020202020204" pitchFamily="34" charset="0"/>
                  <a:cs typeface="Arial" panose="020B0604020202020204" pitchFamily="34" charset="0"/>
                </a:defRPr>
              </a:lvl2pPr>
              <a:lvl3pPr marL="1143000" indent="-228600">
                <a:defRPr>
                  <a:solidFill>
                    <a:schemeClr val="tx1"/>
                  </a:solidFill>
                  <a:latin typeface="Trebuchet MS" panose="020B0603020202020204" pitchFamily="34" charset="0"/>
                  <a:cs typeface="Arial" panose="020B0604020202020204" pitchFamily="34" charset="0"/>
                </a:defRPr>
              </a:lvl3pPr>
              <a:lvl4pPr marL="1600200" indent="-228600">
                <a:defRPr>
                  <a:solidFill>
                    <a:schemeClr val="tx1"/>
                  </a:solidFill>
                  <a:latin typeface="Trebuchet MS" panose="020B0603020202020204" pitchFamily="34" charset="0"/>
                  <a:cs typeface="Arial" panose="020B0604020202020204" pitchFamily="34" charset="0"/>
                </a:defRPr>
              </a:lvl4pPr>
              <a:lvl5pPr marL="2057400" indent="-228600">
                <a:defRPr>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9pPr>
            </a:lstStyle>
            <a:p>
              <a:pPr eaLnBrk="1" hangingPunct="1"/>
              <a:endParaRPr lang="vi-VN" altLang="vi-VN"/>
            </a:p>
          </p:txBody>
        </p:sp>
        <p:grpSp>
          <p:nvGrpSpPr>
            <p:cNvPr id="13338" name="Group 14"/>
            <p:cNvGrpSpPr>
              <a:grpSpLocks/>
            </p:cNvGrpSpPr>
            <p:nvPr/>
          </p:nvGrpSpPr>
          <p:grpSpPr bwMode="auto">
            <a:xfrm>
              <a:off x="1337" y="2160"/>
              <a:ext cx="1255" cy="368"/>
              <a:chOff x="1337" y="2160"/>
              <a:chExt cx="1255" cy="368"/>
            </a:xfrm>
          </p:grpSpPr>
          <p:sp>
            <p:nvSpPr>
              <p:cNvPr id="13339" name="Line 15"/>
              <p:cNvSpPr>
                <a:spLocks noChangeShapeType="1"/>
              </p:cNvSpPr>
              <p:nvPr/>
            </p:nvSpPr>
            <p:spPr bwMode="auto">
              <a:xfrm flipH="1">
                <a:off x="2304" y="2304"/>
                <a:ext cx="28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340" name="Text Box 16"/>
              <p:cNvSpPr txBox="1">
                <a:spLocks noChangeArrowheads="1"/>
              </p:cNvSpPr>
              <p:nvPr/>
            </p:nvSpPr>
            <p:spPr bwMode="auto">
              <a:xfrm>
                <a:off x="1337" y="2160"/>
                <a:ext cx="1111"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rebuchet MS" panose="020B0603020202020204" pitchFamily="34" charset="0"/>
                    <a:cs typeface="Arial" panose="020B0604020202020204" pitchFamily="34" charset="0"/>
                  </a:defRPr>
                </a:lvl1pPr>
                <a:lvl2pPr marL="742950" indent="-285750">
                  <a:defRPr>
                    <a:solidFill>
                      <a:schemeClr val="tx1"/>
                    </a:solidFill>
                    <a:latin typeface="Trebuchet MS" panose="020B0603020202020204" pitchFamily="34" charset="0"/>
                    <a:cs typeface="Arial" panose="020B0604020202020204" pitchFamily="34" charset="0"/>
                  </a:defRPr>
                </a:lvl2pPr>
                <a:lvl3pPr marL="1143000" indent="-228600">
                  <a:defRPr>
                    <a:solidFill>
                      <a:schemeClr val="tx1"/>
                    </a:solidFill>
                    <a:latin typeface="Trebuchet MS" panose="020B0603020202020204" pitchFamily="34" charset="0"/>
                    <a:cs typeface="Arial" panose="020B0604020202020204" pitchFamily="34" charset="0"/>
                  </a:defRPr>
                </a:lvl3pPr>
                <a:lvl4pPr marL="1600200" indent="-228600">
                  <a:defRPr>
                    <a:solidFill>
                      <a:schemeClr val="tx1"/>
                    </a:solidFill>
                    <a:latin typeface="Trebuchet MS" panose="020B0603020202020204" pitchFamily="34" charset="0"/>
                    <a:cs typeface="Arial" panose="020B0604020202020204" pitchFamily="34" charset="0"/>
                  </a:defRPr>
                </a:lvl4pPr>
                <a:lvl5pPr marL="2057400" indent="-228600">
                  <a:defRPr>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9pPr>
              </a:lstStyle>
              <a:p>
                <a:pPr eaLnBrk="1" hangingPunct="1">
                  <a:spcBef>
                    <a:spcPct val="50000"/>
                  </a:spcBef>
                </a:pPr>
                <a:r>
                  <a:rPr lang="en-US" altLang="vi-VN" sz="3200" b="1">
                    <a:solidFill>
                      <a:srgbClr val="0000FF"/>
                    </a:solidFill>
                    <a:latin typeface="Arial" panose="020B0604020202020204" pitchFamily="34" charset="0"/>
                  </a:rPr>
                  <a:t>Lề trái</a:t>
                </a:r>
              </a:p>
            </p:txBody>
          </p:sp>
        </p:grpSp>
      </p:grpSp>
      <p:grpSp>
        <p:nvGrpSpPr>
          <p:cNvPr id="5" name="Group 17"/>
          <p:cNvGrpSpPr>
            <a:grpSpLocks/>
          </p:cNvGrpSpPr>
          <p:nvPr/>
        </p:nvGrpSpPr>
        <p:grpSpPr bwMode="auto">
          <a:xfrm>
            <a:off x="7451725" y="1319213"/>
            <a:ext cx="1616206" cy="4800600"/>
            <a:chOff x="4512" y="960"/>
            <a:chExt cx="1146" cy="3024"/>
          </a:xfrm>
        </p:grpSpPr>
        <p:sp>
          <p:nvSpPr>
            <p:cNvPr id="13334" name="Rectangle 18"/>
            <p:cNvSpPr>
              <a:spLocks noChangeArrowheads="1"/>
            </p:cNvSpPr>
            <p:nvPr/>
          </p:nvSpPr>
          <p:spPr bwMode="auto">
            <a:xfrm>
              <a:off x="4512" y="960"/>
              <a:ext cx="192" cy="3024"/>
            </a:xfrm>
            <a:prstGeom prst="rect">
              <a:avLst/>
            </a:prstGeom>
            <a:solidFill>
              <a:srgbClr val="CCFFCC"/>
            </a:solidFill>
            <a:ln w="9525">
              <a:solidFill>
                <a:schemeClr val="tx1"/>
              </a:solidFill>
              <a:miter lim="800000"/>
              <a:headEnd/>
              <a:tailEnd/>
            </a:ln>
          </p:spPr>
          <p:txBody>
            <a:bodyPr wrap="none" anchor="ctr"/>
            <a:lstStyle>
              <a:lvl1pPr>
                <a:defRPr>
                  <a:solidFill>
                    <a:schemeClr val="tx1"/>
                  </a:solidFill>
                  <a:latin typeface="Trebuchet MS" panose="020B0603020202020204" pitchFamily="34" charset="0"/>
                  <a:cs typeface="Arial" panose="020B0604020202020204" pitchFamily="34" charset="0"/>
                </a:defRPr>
              </a:lvl1pPr>
              <a:lvl2pPr marL="742950" indent="-285750">
                <a:defRPr>
                  <a:solidFill>
                    <a:schemeClr val="tx1"/>
                  </a:solidFill>
                  <a:latin typeface="Trebuchet MS" panose="020B0603020202020204" pitchFamily="34" charset="0"/>
                  <a:cs typeface="Arial" panose="020B0604020202020204" pitchFamily="34" charset="0"/>
                </a:defRPr>
              </a:lvl2pPr>
              <a:lvl3pPr marL="1143000" indent="-228600">
                <a:defRPr>
                  <a:solidFill>
                    <a:schemeClr val="tx1"/>
                  </a:solidFill>
                  <a:latin typeface="Trebuchet MS" panose="020B0603020202020204" pitchFamily="34" charset="0"/>
                  <a:cs typeface="Arial" panose="020B0604020202020204" pitchFamily="34" charset="0"/>
                </a:defRPr>
              </a:lvl3pPr>
              <a:lvl4pPr marL="1600200" indent="-228600">
                <a:defRPr>
                  <a:solidFill>
                    <a:schemeClr val="tx1"/>
                  </a:solidFill>
                  <a:latin typeface="Trebuchet MS" panose="020B0603020202020204" pitchFamily="34" charset="0"/>
                  <a:cs typeface="Arial" panose="020B0604020202020204" pitchFamily="34" charset="0"/>
                </a:defRPr>
              </a:lvl4pPr>
              <a:lvl5pPr marL="2057400" indent="-228600">
                <a:defRPr>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9pPr>
            </a:lstStyle>
            <a:p>
              <a:pPr eaLnBrk="1" hangingPunct="1"/>
              <a:endParaRPr lang="vi-VN" altLang="vi-VN"/>
            </a:p>
          </p:txBody>
        </p:sp>
        <p:sp>
          <p:nvSpPr>
            <p:cNvPr id="13335" name="Line 19"/>
            <p:cNvSpPr>
              <a:spLocks noChangeShapeType="1"/>
            </p:cNvSpPr>
            <p:nvPr/>
          </p:nvSpPr>
          <p:spPr bwMode="auto">
            <a:xfrm flipH="1">
              <a:off x="4608" y="2256"/>
              <a:ext cx="28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336" name="Text Box 20"/>
            <p:cNvSpPr txBox="1">
              <a:spLocks noChangeArrowheads="1"/>
            </p:cNvSpPr>
            <p:nvPr/>
          </p:nvSpPr>
          <p:spPr bwMode="auto">
            <a:xfrm>
              <a:off x="4854" y="2077"/>
              <a:ext cx="804" cy="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rebuchet MS" panose="020B0603020202020204" pitchFamily="34" charset="0"/>
                  <a:cs typeface="Arial" panose="020B0604020202020204" pitchFamily="34" charset="0"/>
                </a:defRPr>
              </a:lvl1pPr>
              <a:lvl2pPr marL="742950" indent="-285750">
                <a:defRPr>
                  <a:solidFill>
                    <a:schemeClr val="tx1"/>
                  </a:solidFill>
                  <a:latin typeface="Trebuchet MS" panose="020B0603020202020204" pitchFamily="34" charset="0"/>
                  <a:cs typeface="Arial" panose="020B0604020202020204" pitchFamily="34" charset="0"/>
                </a:defRPr>
              </a:lvl2pPr>
              <a:lvl3pPr marL="1143000" indent="-228600">
                <a:defRPr>
                  <a:solidFill>
                    <a:schemeClr val="tx1"/>
                  </a:solidFill>
                  <a:latin typeface="Trebuchet MS" panose="020B0603020202020204" pitchFamily="34" charset="0"/>
                  <a:cs typeface="Arial" panose="020B0604020202020204" pitchFamily="34" charset="0"/>
                </a:defRPr>
              </a:lvl3pPr>
              <a:lvl4pPr marL="1600200" indent="-228600">
                <a:defRPr>
                  <a:solidFill>
                    <a:schemeClr val="tx1"/>
                  </a:solidFill>
                  <a:latin typeface="Trebuchet MS" panose="020B0603020202020204" pitchFamily="34" charset="0"/>
                  <a:cs typeface="Arial" panose="020B0604020202020204" pitchFamily="34" charset="0"/>
                </a:defRPr>
              </a:lvl4pPr>
              <a:lvl5pPr marL="2057400" indent="-228600">
                <a:defRPr>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9pPr>
            </a:lstStyle>
            <a:p>
              <a:pPr algn="ctr" eaLnBrk="1" hangingPunct="1">
                <a:spcBef>
                  <a:spcPct val="50000"/>
                </a:spcBef>
              </a:pPr>
              <a:r>
                <a:rPr lang="en-US" altLang="vi-VN" sz="2800" b="1" dirty="0" err="1">
                  <a:solidFill>
                    <a:srgbClr val="0000FF"/>
                  </a:solidFill>
                  <a:latin typeface="Arial" panose="020B0604020202020204" pitchFamily="34" charset="0"/>
                </a:rPr>
                <a:t>Lề</a:t>
              </a:r>
              <a:r>
                <a:rPr lang="en-US" altLang="vi-VN" sz="2800" b="1" dirty="0">
                  <a:solidFill>
                    <a:srgbClr val="0000FF"/>
                  </a:solidFill>
                  <a:latin typeface="Arial" panose="020B0604020202020204" pitchFamily="34" charset="0"/>
                </a:rPr>
                <a:t> </a:t>
              </a:r>
              <a:r>
                <a:rPr lang="en-US" altLang="vi-VN" sz="2800" b="1" dirty="0" smtClean="0">
                  <a:solidFill>
                    <a:srgbClr val="0000FF"/>
                  </a:solidFill>
                  <a:latin typeface="Arial" panose="020B0604020202020204" pitchFamily="34" charset="0"/>
                </a:rPr>
                <a:t/>
              </a:r>
              <a:br>
                <a:rPr lang="en-US" altLang="vi-VN" sz="2800" b="1" dirty="0" smtClean="0">
                  <a:solidFill>
                    <a:srgbClr val="0000FF"/>
                  </a:solidFill>
                  <a:latin typeface="Arial" panose="020B0604020202020204" pitchFamily="34" charset="0"/>
                </a:rPr>
              </a:br>
              <a:r>
                <a:rPr lang="en-US" altLang="vi-VN" sz="2800" b="1" dirty="0" err="1" smtClean="0">
                  <a:solidFill>
                    <a:srgbClr val="0000FF"/>
                  </a:solidFill>
                  <a:latin typeface="Arial" panose="020B0604020202020204" pitchFamily="34" charset="0"/>
                </a:rPr>
                <a:t>phải</a:t>
              </a:r>
              <a:endParaRPr lang="en-US" altLang="vi-VN" sz="2800" b="1" dirty="0">
                <a:solidFill>
                  <a:srgbClr val="0000FF"/>
                </a:solidFill>
                <a:latin typeface="Arial" panose="020B0604020202020204" pitchFamily="34" charset="0"/>
              </a:endParaRPr>
            </a:p>
          </p:txBody>
        </p:sp>
      </p:grpSp>
      <p:grpSp>
        <p:nvGrpSpPr>
          <p:cNvPr id="6" name="Group 21"/>
          <p:cNvGrpSpPr>
            <a:grpSpLocks/>
          </p:cNvGrpSpPr>
          <p:nvPr/>
        </p:nvGrpSpPr>
        <p:grpSpPr bwMode="auto">
          <a:xfrm>
            <a:off x="4675188" y="685800"/>
            <a:ext cx="3046412" cy="952500"/>
            <a:chOff x="2544" y="408"/>
            <a:chExt cx="2160" cy="600"/>
          </a:xfrm>
        </p:grpSpPr>
        <p:grpSp>
          <p:nvGrpSpPr>
            <p:cNvPr id="13330" name="Group 22"/>
            <p:cNvGrpSpPr>
              <a:grpSpLocks/>
            </p:cNvGrpSpPr>
            <p:nvPr/>
          </p:nvGrpSpPr>
          <p:grpSpPr bwMode="auto">
            <a:xfrm>
              <a:off x="2544" y="720"/>
              <a:ext cx="2160" cy="288"/>
              <a:chOff x="2544" y="864"/>
              <a:chExt cx="2160" cy="288"/>
            </a:xfrm>
          </p:grpSpPr>
          <p:sp>
            <p:nvSpPr>
              <p:cNvPr id="13332" name="Rectangle 23"/>
              <p:cNvSpPr>
                <a:spLocks noChangeArrowheads="1"/>
              </p:cNvSpPr>
              <p:nvPr/>
            </p:nvSpPr>
            <p:spPr bwMode="auto">
              <a:xfrm>
                <a:off x="2544" y="960"/>
                <a:ext cx="2160" cy="192"/>
              </a:xfrm>
              <a:prstGeom prst="rect">
                <a:avLst/>
              </a:prstGeom>
              <a:gradFill rotWithShape="1">
                <a:gsLst>
                  <a:gs pos="0">
                    <a:srgbClr val="FFFF66">
                      <a:alpha val="43999"/>
                    </a:srgbClr>
                  </a:gs>
                  <a:gs pos="100000">
                    <a:srgbClr val="FFFF8B"/>
                  </a:gs>
                </a:gsLst>
                <a:lin ang="5400000" scaled="1"/>
              </a:gradFill>
              <a:ln w="9525">
                <a:solidFill>
                  <a:schemeClr val="tx1"/>
                </a:solidFill>
                <a:miter lim="800000"/>
                <a:headEnd/>
                <a:tailEnd/>
              </a:ln>
            </p:spPr>
            <p:txBody>
              <a:bodyPr wrap="none" anchor="ctr"/>
              <a:lstStyle>
                <a:lvl1pPr>
                  <a:defRPr>
                    <a:solidFill>
                      <a:schemeClr val="tx1"/>
                    </a:solidFill>
                    <a:latin typeface="Trebuchet MS" panose="020B0603020202020204" pitchFamily="34" charset="0"/>
                    <a:cs typeface="Arial" panose="020B0604020202020204" pitchFamily="34" charset="0"/>
                  </a:defRPr>
                </a:lvl1pPr>
                <a:lvl2pPr marL="742950" indent="-285750">
                  <a:defRPr>
                    <a:solidFill>
                      <a:schemeClr val="tx1"/>
                    </a:solidFill>
                    <a:latin typeface="Trebuchet MS" panose="020B0603020202020204" pitchFamily="34" charset="0"/>
                    <a:cs typeface="Arial" panose="020B0604020202020204" pitchFamily="34" charset="0"/>
                  </a:defRPr>
                </a:lvl2pPr>
                <a:lvl3pPr marL="1143000" indent="-228600">
                  <a:defRPr>
                    <a:solidFill>
                      <a:schemeClr val="tx1"/>
                    </a:solidFill>
                    <a:latin typeface="Trebuchet MS" panose="020B0603020202020204" pitchFamily="34" charset="0"/>
                    <a:cs typeface="Arial" panose="020B0604020202020204" pitchFamily="34" charset="0"/>
                  </a:defRPr>
                </a:lvl3pPr>
                <a:lvl4pPr marL="1600200" indent="-228600">
                  <a:defRPr>
                    <a:solidFill>
                      <a:schemeClr val="tx1"/>
                    </a:solidFill>
                    <a:latin typeface="Trebuchet MS" panose="020B0603020202020204" pitchFamily="34" charset="0"/>
                    <a:cs typeface="Arial" panose="020B0604020202020204" pitchFamily="34" charset="0"/>
                  </a:defRPr>
                </a:lvl4pPr>
                <a:lvl5pPr marL="2057400" indent="-228600">
                  <a:defRPr>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9pPr>
              </a:lstStyle>
              <a:p>
                <a:pPr eaLnBrk="1" hangingPunct="1"/>
                <a:endParaRPr lang="vi-VN" altLang="vi-VN"/>
              </a:p>
            </p:txBody>
          </p:sp>
          <p:sp>
            <p:nvSpPr>
              <p:cNvPr id="13333" name="Line 24"/>
              <p:cNvSpPr>
                <a:spLocks noChangeShapeType="1"/>
              </p:cNvSpPr>
              <p:nvPr/>
            </p:nvSpPr>
            <p:spPr bwMode="auto">
              <a:xfrm flipV="1">
                <a:off x="3504" y="864"/>
                <a:ext cx="0" cy="19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13331" name="Text Box 25"/>
            <p:cNvSpPr txBox="1">
              <a:spLocks noChangeArrowheads="1"/>
            </p:cNvSpPr>
            <p:nvPr/>
          </p:nvSpPr>
          <p:spPr bwMode="auto">
            <a:xfrm>
              <a:off x="3312" y="408"/>
              <a:ext cx="1050" cy="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rebuchet MS" panose="020B0603020202020204" pitchFamily="34" charset="0"/>
                  <a:cs typeface="Arial" panose="020B0604020202020204" pitchFamily="34" charset="0"/>
                </a:defRPr>
              </a:lvl1pPr>
              <a:lvl2pPr marL="742950" indent="-285750">
                <a:defRPr>
                  <a:solidFill>
                    <a:schemeClr val="tx1"/>
                  </a:solidFill>
                  <a:latin typeface="Trebuchet MS" panose="020B0603020202020204" pitchFamily="34" charset="0"/>
                  <a:cs typeface="Arial" panose="020B0604020202020204" pitchFamily="34" charset="0"/>
                </a:defRPr>
              </a:lvl2pPr>
              <a:lvl3pPr marL="1143000" indent="-228600">
                <a:defRPr>
                  <a:solidFill>
                    <a:schemeClr val="tx1"/>
                  </a:solidFill>
                  <a:latin typeface="Trebuchet MS" panose="020B0603020202020204" pitchFamily="34" charset="0"/>
                  <a:cs typeface="Arial" panose="020B0604020202020204" pitchFamily="34" charset="0"/>
                </a:defRPr>
              </a:lvl3pPr>
              <a:lvl4pPr marL="1600200" indent="-228600">
                <a:defRPr>
                  <a:solidFill>
                    <a:schemeClr val="tx1"/>
                  </a:solidFill>
                  <a:latin typeface="Trebuchet MS" panose="020B0603020202020204" pitchFamily="34" charset="0"/>
                  <a:cs typeface="Arial" panose="020B0604020202020204" pitchFamily="34" charset="0"/>
                </a:defRPr>
              </a:lvl4pPr>
              <a:lvl5pPr marL="2057400" indent="-228600">
                <a:defRPr>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9pPr>
            </a:lstStyle>
            <a:p>
              <a:pPr eaLnBrk="1" hangingPunct="1">
                <a:spcBef>
                  <a:spcPct val="50000"/>
                </a:spcBef>
              </a:pPr>
              <a:r>
                <a:rPr lang="en-US" altLang="vi-VN" sz="2800" b="1" dirty="0" err="1">
                  <a:solidFill>
                    <a:srgbClr val="0000FF"/>
                  </a:solidFill>
                  <a:latin typeface="Arial" panose="020B0604020202020204" pitchFamily="34" charset="0"/>
                </a:rPr>
                <a:t>Lề</a:t>
              </a:r>
              <a:r>
                <a:rPr lang="en-US" altLang="vi-VN" sz="2800" b="1" dirty="0">
                  <a:solidFill>
                    <a:srgbClr val="0000FF"/>
                  </a:solidFill>
                  <a:latin typeface="Arial" panose="020B0604020202020204" pitchFamily="34" charset="0"/>
                </a:rPr>
                <a:t> </a:t>
              </a:r>
              <a:r>
                <a:rPr lang="en-US" altLang="vi-VN" sz="2800" b="1" dirty="0" err="1">
                  <a:solidFill>
                    <a:srgbClr val="0000FF"/>
                  </a:solidFill>
                  <a:latin typeface="Arial" panose="020B0604020202020204" pitchFamily="34" charset="0"/>
                </a:rPr>
                <a:t>trên</a:t>
              </a:r>
              <a:endParaRPr lang="en-US" altLang="vi-VN" sz="2800" b="1" dirty="0">
                <a:solidFill>
                  <a:srgbClr val="0000FF"/>
                </a:solidFill>
                <a:latin typeface="Arial" panose="020B0604020202020204" pitchFamily="34" charset="0"/>
              </a:endParaRPr>
            </a:p>
          </p:txBody>
        </p:sp>
      </p:grpSp>
      <p:sp>
        <p:nvSpPr>
          <p:cNvPr id="67614" name="Text Box 30"/>
          <p:cNvSpPr txBox="1">
            <a:spLocks noChangeArrowheads="1"/>
          </p:cNvSpPr>
          <p:nvPr/>
        </p:nvSpPr>
        <p:spPr bwMode="auto">
          <a:xfrm>
            <a:off x="0" y="6308725"/>
            <a:ext cx="9144000" cy="274638"/>
          </a:xfrm>
          <a:prstGeom prst="rect">
            <a:avLst/>
          </a:prstGeom>
          <a:noFill/>
          <a:ln w="9525">
            <a:noFill/>
            <a:miter lim="800000"/>
            <a:headEnd/>
            <a:tailEnd/>
          </a:ln>
          <a:effectLst/>
        </p:spPr>
        <p:txBody>
          <a:bodyPr>
            <a:spAutoFit/>
          </a:bodyPr>
          <a:lstStyle/>
          <a:p>
            <a:pPr eaLnBrk="1" hangingPunct="1">
              <a:spcBef>
                <a:spcPct val="50000"/>
              </a:spcBef>
              <a:defRPr/>
            </a:pPr>
            <a:endParaRPr lang="en-US">
              <a:effectLst>
                <a:outerShdw blurRad="38100" dist="38100" dir="2700000" algn="tl">
                  <a:srgbClr val="C0C0C0"/>
                </a:outerShdw>
              </a:effectLst>
              <a:cs typeface="Arial" charset="0"/>
            </a:endParaRPr>
          </a:p>
        </p:txBody>
      </p:sp>
      <p:sp>
        <p:nvSpPr>
          <p:cNvPr id="67615" name="Text Box 31"/>
          <p:cNvSpPr txBox="1">
            <a:spLocks noChangeArrowheads="1"/>
          </p:cNvSpPr>
          <p:nvPr/>
        </p:nvSpPr>
        <p:spPr bwMode="auto">
          <a:xfrm>
            <a:off x="0" y="6323013"/>
            <a:ext cx="9144000" cy="274637"/>
          </a:xfrm>
          <a:prstGeom prst="rect">
            <a:avLst/>
          </a:prstGeom>
          <a:solidFill>
            <a:schemeClr val="bg1"/>
          </a:solidFill>
          <a:ln w="9525">
            <a:noFill/>
            <a:miter lim="800000"/>
            <a:headEnd/>
            <a:tailEnd/>
          </a:ln>
          <a:effectLst/>
        </p:spPr>
        <p:txBody>
          <a:bodyPr>
            <a:spAutoFit/>
          </a:bodyPr>
          <a:lstStyle/>
          <a:p>
            <a:pPr eaLnBrk="1" hangingPunct="1">
              <a:spcBef>
                <a:spcPct val="50000"/>
              </a:spcBef>
              <a:defRPr/>
            </a:pPr>
            <a:endParaRPr lang="en-US">
              <a:effectLst>
                <a:outerShdw blurRad="38100" dist="38100" dir="2700000" algn="tl">
                  <a:srgbClr val="C0C0C0"/>
                </a:outerShdw>
              </a:effectLst>
              <a:cs typeface="Arial" charset="0"/>
            </a:endParaRPr>
          </a:p>
        </p:txBody>
      </p:sp>
      <p:grpSp>
        <p:nvGrpSpPr>
          <p:cNvPr id="8" name="Group 34"/>
          <p:cNvGrpSpPr>
            <a:grpSpLocks/>
          </p:cNvGrpSpPr>
          <p:nvPr/>
        </p:nvGrpSpPr>
        <p:grpSpPr bwMode="auto">
          <a:xfrm>
            <a:off x="4681538" y="5843588"/>
            <a:ext cx="3046412" cy="938212"/>
            <a:chOff x="2945" y="3793"/>
            <a:chExt cx="1919" cy="591"/>
          </a:xfrm>
        </p:grpSpPr>
        <p:grpSp>
          <p:nvGrpSpPr>
            <p:cNvPr id="13325" name="Group 26"/>
            <p:cNvGrpSpPr>
              <a:grpSpLocks/>
            </p:cNvGrpSpPr>
            <p:nvPr/>
          </p:nvGrpSpPr>
          <p:grpSpPr bwMode="auto">
            <a:xfrm>
              <a:off x="2945" y="3793"/>
              <a:ext cx="1919" cy="591"/>
              <a:chOff x="2544" y="3648"/>
              <a:chExt cx="2160" cy="591"/>
            </a:xfrm>
          </p:grpSpPr>
          <p:sp>
            <p:nvSpPr>
              <p:cNvPr id="13327" name="Text Box 27"/>
              <p:cNvSpPr txBox="1">
                <a:spLocks noChangeArrowheads="1"/>
              </p:cNvSpPr>
              <p:nvPr/>
            </p:nvSpPr>
            <p:spPr bwMode="auto">
              <a:xfrm>
                <a:off x="3024" y="3909"/>
                <a:ext cx="1580" cy="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rebuchet MS" panose="020B0603020202020204" pitchFamily="34" charset="0"/>
                    <a:cs typeface="Arial" panose="020B0604020202020204" pitchFamily="34" charset="0"/>
                  </a:defRPr>
                </a:lvl1pPr>
                <a:lvl2pPr marL="742950" indent="-285750">
                  <a:defRPr>
                    <a:solidFill>
                      <a:schemeClr val="tx1"/>
                    </a:solidFill>
                    <a:latin typeface="Trebuchet MS" panose="020B0603020202020204" pitchFamily="34" charset="0"/>
                    <a:cs typeface="Arial" panose="020B0604020202020204" pitchFamily="34" charset="0"/>
                  </a:defRPr>
                </a:lvl2pPr>
                <a:lvl3pPr marL="1143000" indent="-228600">
                  <a:defRPr>
                    <a:solidFill>
                      <a:schemeClr val="tx1"/>
                    </a:solidFill>
                    <a:latin typeface="Trebuchet MS" panose="020B0603020202020204" pitchFamily="34" charset="0"/>
                    <a:cs typeface="Arial" panose="020B0604020202020204" pitchFamily="34" charset="0"/>
                  </a:defRPr>
                </a:lvl3pPr>
                <a:lvl4pPr marL="1600200" indent="-228600">
                  <a:defRPr>
                    <a:solidFill>
                      <a:schemeClr val="tx1"/>
                    </a:solidFill>
                    <a:latin typeface="Trebuchet MS" panose="020B0603020202020204" pitchFamily="34" charset="0"/>
                    <a:cs typeface="Arial" panose="020B0604020202020204" pitchFamily="34" charset="0"/>
                  </a:defRPr>
                </a:lvl4pPr>
                <a:lvl5pPr marL="2057400" indent="-228600">
                  <a:defRPr>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9pPr>
              </a:lstStyle>
              <a:p>
                <a:pPr eaLnBrk="1" hangingPunct="1">
                  <a:spcBef>
                    <a:spcPct val="50000"/>
                  </a:spcBef>
                </a:pPr>
                <a:r>
                  <a:rPr lang="en-US" altLang="vi-VN" sz="2800" b="1">
                    <a:solidFill>
                      <a:srgbClr val="0000FF"/>
                    </a:solidFill>
                    <a:latin typeface="Arial" panose="020B0604020202020204" pitchFamily="34" charset="0"/>
                  </a:rPr>
                  <a:t>Lề dưới</a:t>
                </a:r>
              </a:p>
            </p:txBody>
          </p:sp>
          <p:sp>
            <p:nvSpPr>
              <p:cNvPr id="13328" name="Rectangle 28"/>
              <p:cNvSpPr>
                <a:spLocks noChangeArrowheads="1"/>
              </p:cNvSpPr>
              <p:nvPr/>
            </p:nvSpPr>
            <p:spPr bwMode="auto">
              <a:xfrm>
                <a:off x="2544" y="3648"/>
                <a:ext cx="2160" cy="192"/>
              </a:xfrm>
              <a:prstGeom prst="rect">
                <a:avLst/>
              </a:prstGeom>
              <a:gradFill rotWithShape="1">
                <a:gsLst>
                  <a:gs pos="0">
                    <a:srgbClr val="FFFF66">
                      <a:alpha val="17000"/>
                    </a:srgbClr>
                  </a:gs>
                  <a:gs pos="100000">
                    <a:srgbClr val="FBFB64"/>
                  </a:gs>
                </a:gsLst>
                <a:lin ang="5400000" scaled="1"/>
              </a:gradFill>
              <a:ln w="9525">
                <a:solidFill>
                  <a:schemeClr val="tx1"/>
                </a:solidFill>
                <a:miter lim="800000"/>
                <a:headEnd/>
                <a:tailEnd/>
              </a:ln>
            </p:spPr>
            <p:txBody>
              <a:bodyPr wrap="none" anchor="ctr"/>
              <a:lstStyle>
                <a:lvl1pPr>
                  <a:defRPr>
                    <a:solidFill>
                      <a:schemeClr val="tx1"/>
                    </a:solidFill>
                    <a:latin typeface="Trebuchet MS" panose="020B0603020202020204" pitchFamily="34" charset="0"/>
                    <a:cs typeface="Arial" panose="020B0604020202020204" pitchFamily="34" charset="0"/>
                  </a:defRPr>
                </a:lvl1pPr>
                <a:lvl2pPr marL="742950" indent="-285750">
                  <a:defRPr>
                    <a:solidFill>
                      <a:schemeClr val="tx1"/>
                    </a:solidFill>
                    <a:latin typeface="Trebuchet MS" panose="020B0603020202020204" pitchFamily="34" charset="0"/>
                    <a:cs typeface="Arial" panose="020B0604020202020204" pitchFamily="34" charset="0"/>
                  </a:defRPr>
                </a:lvl2pPr>
                <a:lvl3pPr marL="1143000" indent="-228600">
                  <a:defRPr>
                    <a:solidFill>
                      <a:schemeClr val="tx1"/>
                    </a:solidFill>
                    <a:latin typeface="Trebuchet MS" panose="020B0603020202020204" pitchFamily="34" charset="0"/>
                    <a:cs typeface="Arial" panose="020B0604020202020204" pitchFamily="34" charset="0"/>
                  </a:defRPr>
                </a:lvl3pPr>
                <a:lvl4pPr marL="1600200" indent="-228600">
                  <a:defRPr>
                    <a:solidFill>
                      <a:schemeClr val="tx1"/>
                    </a:solidFill>
                    <a:latin typeface="Trebuchet MS" panose="020B0603020202020204" pitchFamily="34" charset="0"/>
                    <a:cs typeface="Arial" panose="020B0604020202020204" pitchFamily="34" charset="0"/>
                  </a:defRPr>
                </a:lvl4pPr>
                <a:lvl5pPr marL="2057400" indent="-228600">
                  <a:defRPr>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9pPr>
              </a:lstStyle>
              <a:p>
                <a:pPr eaLnBrk="1" hangingPunct="1"/>
                <a:endParaRPr lang="vi-VN" altLang="vi-VN"/>
              </a:p>
            </p:txBody>
          </p:sp>
          <p:sp>
            <p:nvSpPr>
              <p:cNvPr id="13329" name="Line 29"/>
              <p:cNvSpPr>
                <a:spLocks noChangeShapeType="1"/>
              </p:cNvSpPr>
              <p:nvPr/>
            </p:nvSpPr>
            <p:spPr bwMode="auto">
              <a:xfrm>
                <a:off x="3456" y="3744"/>
                <a:ext cx="0" cy="24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13326" name="Line 33"/>
            <p:cNvSpPr>
              <a:spLocks noChangeShapeType="1"/>
            </p:cNvSpPr>
            <p:nvPr/>
          </p:nvSpPr>
          <p:spPr bwMode="auto">
            <a:xfrm>
              <a:off x="3754" y="3974"/>
              <a:ext cx="0" cy="18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3" name="TextBox 2"/>
          <p:cNvSpPr txBox="1"/>
          <p:nvPr/>
        </p:nvSpPr>
        <p:spPr>
          <a:xfrm>
            <a:off x="397127" y="914400"/>
            <a:ext cx="4098673" cy="3477875"/>
          </a:xfrm>
          <a:prstGeom prst="rect">
            <a:avLst/>
          </a:prstGeom>
          <a:noFill/>
        </p:spPr>
        <p:txBody>
          <a:bodyPr wrap="square">
            <a:spAutoFit/>
          </a:bodyPr>
          <a:lstStyle/>
          <a:p>
            <a:pPr eaLnBrk="1" hangingPunct="1">
              <a:defRPr/>
            </a:pPr>
            <a:r>
              <a:rPr lang="en-US" sz="4000" b="1" dirty="0" err="1">
                <a:solidFill>
                  <a:srgbClr val="009900"/>
                </a:solidFill>
                <a:latin typeface="Times New Roman" pitchFamily="18" charset="0"/>
                <a:cs typeface="Times New Roman" pitchFamily="18" charset="0"/>
              </a:rPr>
              <a:t>Lề</a:t>
            </a:r>
            <a:r>
              <a:rPr lang="en-US" sz="4000" b="1" dirty="0">
                <a:solidFill>
                  <a:srgbClr val="009900"/>
                </a:solidFill>
                <a:latin typeface="Times New Roman" pitchFamily="18" charset="0"/>
                <a:cs typeface="Times New Roman" pitchFamily="18" charset="0"/>
              </a:rPr>
              <a:t> </a:t>
            </a:r>
            <a:r>
              <a:rPr lang="en-US" sz="4000" b="1" err="1">
                <a:solidFill>
                  <a:srgbClr val="009900"/>
                </a:solidFill>
                <a:latin typeface="Times New Roman" pitchFamily="18" charset="0"/>
                <a:cs typeface="Times New Roman" pitchFamily="18" charset="0"/>
              </a:rPr>
              <a:t>trang</a:t>
            </a:r>
            <a:r>
              <a:rPr lang="en-US" sz="4000" b="1">
                <a:solidFill>
                  <a:srgbClr val="009900"/>
                </a:solidFill>
                <a:latin typeface="Times New Roman" pitchFamily="18" charset="0"/>
                <a:cs typeface="Times New Roman" pitchFamily="18" charset="0"/>
              </a:rPr>
              <a:t> </a:t>
            </a:r>
            <a:r>
              <a:rPr lang="en-US" sz="4000" b="1" smtClean="0">
                <a:solidFill>
                  <a:srgbClr val="009900"/>
                </a:solidFill>
                <a:latin typeface="Times New Roman" pitchFamily="18" charset="0"/>
                <a:cs typeface="Times New Roman" pitchFamily="18" charset="0"/>
              </a:rPr>
              <a:t>gồm:</a:t>
            </a:r>
            <a:endParaRPr lang="en-US" sz="4000" b="1" dirty="0">
              <a:solidFill>
                <a:srgbClr val="009900"/>
              </a:solidFill>
              <a:latin typeface="Times New Roman" pitchFamily="18" charset="0"/>
              <a:cs typeface="Times New Roman" pitchFamily="18" charset="0"/>
            </a:endParaRPr>
          </a:p>
          <a:p>
            <a:pPr marL="285750" indent="-285750" eaLnBrk="1" hangingPunct="1">
              <a:buFontTx/>
              <a:buChar char="-"/>
              <a:defRPr/>
            </a:pPr>
            <a:r>
              <a:rPr lang="en-US" sz="3600" dirty="0">
                <a:latin typeface="Times New Roman" pitchFamily="18" charset="0"/>
                <a:cs typeface="Times New Roman" pitchFamily="18" charset="0"/>
              </a:rPr>
              <a:t>Lề trên</a:t>
            </a:r>
          </a:p>
          <a:p>
            <a:pPr marL="285750" indent="-285750" eaLnBrk="1" hangingPunct="1">
              <a:buFontTx/>
              <a:buChar char="-"/>
              <a:defRPr/>
            </a:pPr>
            <a:r>
              <a:rPr lang="en-US" sz="3600" dirty="0" err="1">
                <a:latin typeface="Times New Roman" pitchFamily="18" charset="0"/>
                <a:cs typeface="Times New Roman" pitchFamily="18" charset="0"/>
              </a:rPr>
              <a:t>Lề</a:t>
            </a:r>
            <a:r>
              <a:rPr lang="en-US" sz="3600" dirty="0">
                <a:latin typeface="Times New Roman" pitchFamily="18" charset="0"/>
                <a:cs typeface="Times New Roman" pitchFamily="18" charset="0"/>
              </a:rPr>
              <a:t> </a:t>
            </a:r>
            <a:r>
              <a:rPr lang="en-US" sz="3600" dirty="0" err="1" smtClean="0">
                <a:latin typeface="Times New Roman" pitchFamily="18" charset="0"/>
                <a:cs typeface="Times New Roman" pitchFamily="18" charset="0"/>
              </a:rPr>
              <a:t>dưới</a:t>
            </a:r>
            <a:endParaRPr lang="en-US" sz="3600" dirty="0">
              <a:latin typeface="Times New Roman" pitchFamily="18" charset="0"/>
              <a:cs typeface="Times New Roman" pitchFamily="18" charset="0"/>
            </a:endParaRPr>
          </a:p>
          <a:p>
            <a:pPr marL="285750" indent="-285750" eaLnBrk="1" hangingPunct="1">
              <a:buFontTx/>
              <a:buChar char="-"/>
              <a:defRPr/>
            </a:pPr>
            <a:r>
              <a:rPr lang="en-US" sz="3600" dirty="0" err="1">
                <a:latin typeface="Times New Roman" pitchFamily="18" charset="0"/>
                <a:cs typeface="Times New Roman" pitchFamily="18" charset="0"/>
              </a:rPr>
              <a:t>Lề</a:t>
            </a:r>
            <a:r>
              <a:rPr lang="en-US" sz="3600" dirty="0">
                <a:latin typeface="Times New Roman" pitchFamily="18" charset="0"/>
                <a:cs typeface="Times New Roman" pitchFamily="18" charset="0"/>
              </a:rPr>
              <a:t> </a:t>
            </a:r>
            <a:r>
              <a:rPr lang="en-US" sz="4000" dirty="0" err="1" smtClean="0">
                <a:latin typeface="Times New Roman" pitchFamily="18" charset="0"/>
                <a:cs typeface="Times New Roman" pitchFamily="18" charset="0"/>
              </a:rPr>
              <a:t>trái</a:t>
            </a:r>
            <a:endParaRPr lang="en-US" sz="3600" dirty="0">
              <a:latin typeface="Times New Roman" pitchFamily="18" charset="0"/>
              <a:cs typeface="Times New Roman" pitchFamily="18" charset="0"/>
            </a:endParaRPr>
          </a:p>
          <a:p>
            <a:pPr marL="285750" indent="-285750" eaLnBrk="1" hangingPunct="1">
              <a:buFontTx/>
              <a:buChar char="-"/>
              <a:defRPr/>
            </a:pPr>
            <a:r>
              <a:rPr lang="en-US" sz="3600" dirty="0" err="1">
                <a:latin typeface="Times New Roman" pitchFamily="18" charset="0"/>
                <a:cs typeface="Times New Roman" pitchFamily="18" charset="0"/>
              </a:rPr>
              <a:t>Lề</a:t>
            </a:r>
            <a:r>
              <a:rPr lang="en-US" sz="3600" dirty="0">
                <a:latin typeface="Times New Roman" pitchFamily="18" charset="0"/>
                <a:cs typeface="Times New Roman" pitchFamily="18" charset="0"/>
              </a:rPr>
              <a:t> </a:t>
            </a:r>
            <a:r>
              <a:rPr lang="en-US" sz="3600" dirty="0" err="1" smtClean="0">
                <a:latin typeface="Times New Roman" pitchFamily="18" charset="0"/>
                <a:cs typeface="Times New Roman" pitchFamily="18" charset="0"/>
              </a:rPr>
              <a:t>phải</a:t>
            </a:r>
            <a:endParaRPr lang="en-US" sz="3600" dirty="0">
              <a:latin typeface="Times New Roman" pitchFamily="18" charset="0"/>
              <a:cs typeface="Times New Roman" pitchFamily="18" charset="0"/>
            </a:endParaRPr>
          </a:p>
          <a:p>
            <a:pPr marL="285750" indent="-285750" eaLnBrk="1" hangingPunct="1">
              <a:buFontTx/>
              <a:buChar char="-"/>
              <a:defRPr/>
            </a:pPr>
            <a:endParaRPr lang="en-US" sz="3200" dirty="0">
              <a:latin typeface="Times New Roman" pitchFamily="18" charset="0"/>
              <a:cs typeface="Times New Roman" pitchFamily="18" charset="0"/>
            </a:endParaRPr>
          </a:p>
        </p:txBody>
      </p:sp>
      <p:sp>
        <p:nvSpPr>
          <p:cNvPr id="28" name="WordArt 67"/>
          <p:cNvSpPr>
            <a:spLocks noChangeArrowheads="1" noChangeShapeType="1" noTextEdit="1"/>
          </p:cNvSpPr>
          <p:nvPr/>
        </p:nvSpPr>
        <p:spPr bwMode="auto">
          <a:xfrm>
            <a:off x="533400" y="76200"/>
            <a:ext cx="8229600" cy="381000"/>
          </a:xfrm>
          <a:prstGeom prst="rect">
            <a:avLst/>
          </a:prstGeom>
        </p:spPr>
        <p:txBody>
          <a:bodyPr wrap="none" fromWordArt="1">
            <a:prstTxWarp prst="textPlain">
              <a:avLst>
                <a:gd name="adj" fmla="val 50454"/>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vi-VN" sz="3600" b="1" i="1" u="none" strike="noStrike" kern="10" cap="none" spc="0" normalizeH="0" baseline="0" noProof="0" smtClean="0">
                <a:ln w="9525">
                  <a:solidFill>
                    <a:srgbClr val="000000"/>
                  </a:solidFill>
                  <a:round/>
                  <a:headEnd/>
                  <a:tailEnd/>
                </a:ln>
                <a:solidFill>
                  <a:srgbClr val="FF3300"/>
                </a:solidFill>
                <a:effectLst>
                  <a:outerShdw dist="35921" dir="2700000" algn="ctr" rotWithShape="0">
                    <a:srgbClr val="808080">
                      <a:alpha val="79999"/>
                    </a:srgbClr>
                  </a:outerShdw>
                </a:effectLst>
                <a:uLnTx/>
                <a:uFillTx/>
                <a:latin typeface="Times New Roman"/>
                <a:cs typeface="Times New Roman"/>
              </a:rPr>
              <a:t>BÀI</a:t>
            </a:r>
            <a:r>
              <a:rPr kumimoji="0" lang="vi-VN" sz="3600" b="1" i="1" u="none" strike="noStrike" kern="10" cap="none" spc="0" normalizeH="0" noProof="0" smtClean="0">
                <a:ln w="9525">
                  <a:solidFill>
                    <a:srgbClr val="000000"/>
                  </a:solidFill>
                  <a:round/>
                  <a:headEnd/>
                  <a:tailEnd/>
                </a:ln>
                <a:solidFill>
                  <a:srgbClr val="FF3300"/>
                </a:solidFill>
                <a:effectLst>
                  <a:outerShdw dist="35921" dir="2700000" algn="ctr" rotWithShape="0">
                    <a:srgbClr val="808080">
                      <a:alpha val="79999"/>
                    </a:srgbClr>
                  </a:outerShdw>
                </a:effectLst>
                <a:uLnTx/>
                <a:uFillTx/>
                <a:latin typeface="Times New Roman"/>
                <a:cs typeface="Times New Roman"/>
              </a:rPr>
              <a:t> 5: </a:t>
            </a:r>
            <a:r>
              <a:rPr kumimoji="0" lang="vi-VN" sz="3600" b="1" i="1" u="none" strike="noStrike" kern="10" cap="none" spc="0" normalizeH="0" baseline="0" noProof="0" smtClean="0">
                <a:ln w="9525">
                  <a:solidFill>
                    <a:srgbClr val="000000"/>
                  </a:solidFill>
                  <a:round/>
                  <a:headEnd/>
                  <a:tailEnd/>
                </a:ln>
                <a:solidFill>
                  <a:srgbClr val="FF3300"/>
                </a:solidFill>
                <a:effectLst>
                  <a:outerShdw dist="35921" dir="2700000" algn="ctr" rotWithShape="0">
                    <a:srgbClr val="808080">
                      <a:alpha val="79999"/>
                    </a:srgbClr>
                  </a:outerShdw>
                </a:effectLst>
                <a:uLnTx/>
                <a:uFillTx/>
                <a:latin typeface="Times New Roman"/>
                <a:cs typeface="Times New Roman"/>
              </a:rPr>
              <a:t>TRÌNH</a:t>
            </a:r>
            <a:r>
              <a:rPr kumimoji="0" lang="vi-VN" sz="3600" b="1" i="1" u="none" strike="noStrike" kern="10" cap="none" spc="0" normalizeH="0" noProof="0" smtClean="0">
                <a:ln w="9525">
                  <a:solidFill>
                    <a:srgbClr val="000000"/>
                  </a:solidFill>
                  <a:round/>
                  <a:headEnd/>
                  <a:tailEnd/>
                </a:ln>
                <a:solidFill>
                  <a:srgbClr val="FF3300"/>
                </a:solidFill>
                <a:effectLst>
                  <a:outerShdw dist="35921" dir="2700000" algn="ctr" rotWithShape="0">
                    <a:srgbClr val="808080">
                      <a:alpha val="79999"/>
                    </a:srgbClr>
                  </a:outerShdw>
                </a:effectLst>
                <a:uLnTx/>
                <a:uFillTx/>
                <a:latin typeface="Times New Roman"/>
                <a:cs typeface="Times New Roman"/>
              </a:rPr>
              <a:t> BÀY TRANG V</a:t>
            </a:r>
            <a:r>
              <a:rPr kumimoji="0" lang="vi-VN" sz="3600" b="1" i="1" u="none" strike="noStrike" kern="10" cap="none" spc="0" normalizeH="0" baseline="0" noProof="0" smtClean="0">
                <a:ln w="9525">
                  <a:solidFill>
                    <a:srgbClr val="000000"/>
                  </a:solidFill>
                  <a:round/>
                  <a:headEnd/>
                  <a:tailEnd/>
                </a:ln>
                <a:solidFill>
                  <a:srgbClr val="FF3300"/>
                </a:solidFill>
                <a:effectLst>
                  <a:outerShdw dist="35921" dir="2700000" algn="ctr" rotWithShape="0">
                    <a:srgbClr val="808080">
                      <a:alpha val="79999"/>
                    </a:srgbClr>
                  </a:outerShdw>
                </a:effectLst>
                <a:uLnTx/>
                <a:uFillTx/>
                <a:latin typeface="Times New Roman"/>
                <a:cs typeface="Times New Roman"/>
              </a:rPr>
              <a:t>ĂN BẢN VÀ</a:t>
            </a:r>
            <a:r>
              <a:rPr kumimoji="0" lang="vi-VN" sz="3600" b="1" i="1" u="none" strike="noStrike" kern="10" cap="none" spc="0" normalizeH="0" noProof="0" smtClean="0">
                <a:ln w="9525">
                  <a:solidFill>
                    <a:srgbClr val="000000"/>
                  </a:solidFill>
                  <a:round/>
                  <a:headEnd/>
                  <a:tailEnd/>
                </a:ln>
                <a:solidFill>
                  <a:srgbClr val="FF3300"/>
                </a:solidFill>
                <a:effectLst>
                  <a:outerShdw dist="35921" dir="2700000" algn="ctr" rotWithShape="0">
                    <a:srgbClr val="808080">
                      <a:alpha val="79999"/>
                    </a:srgbClr>
                  </a:outerShdw>
                </a:effectLst>
                <a:uLnTx/>
                <a:uFillTx/>
                <a:latin typeface="Times New Roman"/>
                <a:cs typeface="Times New Roman"/>
              </a:rPr>
              <a:t> IN</a:t>
            </a:r>
            <a:endParaRPr kumimoji="0" lang="vi-VN" sz="3600" b="1" i="1" u="none" strike="noStrike" kern="10" cap="none" spc="0" normalizeH="0" baseline="0" noProof="0" smtClean="0">
              <a:ln w="9525">
                <a:solidFill>
                  <a:srgbClr val="000000"/>
                </a:solidFill>
                <a:round/>
                <a:headEnd/>
                <a:tailEnd/>
              </a:ln>
              <a:solidFill>
                <a:srgbClr val="FF3300"/>
              </a:solidFill>
              <a:effectLst>
                <a:outerShdw dist="35921" dir="2700000" algn="ctr" rotWithShape="0">
                  <a:srgbClr val="808080">
                    <a:alpha val="79999"/>
                  </a:srgbClr>
                </a:outerShdw>
              </a:effectLst>
              <a:uLnTx/>
              <a:uFillTx/>
              <a:latin typeface="Times New Roman"/>
              <a:cs typeface="Times New Roman"/>
            </a:endParaRPr>
          </a:p>
        </p:txBody>
      </p:sp>
      <p:pic>
        <p:nvPicPr>
          <p:cNvPr id="27" name="Picture 4" descr="33"/>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0" y="533400"/>
            <a:ext cx="9144000" cy="823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ransition spd="slow" advTm="27786"/>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9" presetClass="entr" presetSubtype="0"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dissolve">
                                      <p:cBhvr>
                                        <p:cTn id="14" dur="500"/>
                                        <p:tgtEl>
                                          <p:spTgt spid="6"/>
                                        </p:tgtEl>
                                      </p:cBhvr>
                                    </p:animEffect>
                                  </p:childTnLst>
                                </p:cTn>
                              </p:par>
                              <p:par>
                                <p:cTn id="15" presetID="53" presetClass="entr" presetSubtype="16" fill="hold"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calcmode="lin" valueType="num">
                                      <p:cBhvr>
                                        <p:cTn id="17"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8"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9" dur="500"/>
                                        <p:tgtEl>
                                          <p:spTgt spid="3">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9" presetClass="entr" presetSubtype="0" fill="hold"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dissolve">
                                      <p:cBhvr>
                                        <p:cTn id="24" dur="500"/>
                                        <p:tgtEl>
                                          <p:spTgt spid="8"/>
                                        </p:tgtEl>
                                      </p:cBhvr>
                                    </p:animEffect>
                                  </p:childTnLst>
                                </p:cTn>
                              </p:par>
                              <p:par>
                                <p:cTn id="25" presetID="53" presetClass="entr" presetSubtype="16" fill="hold" nodeType="with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 calcmode="lin" valueType="num">
                                      <p:cBhvr>
                                        <p:cTn id="27"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8"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9" dur="500"/>
                                        <p:tgtEl>
                                          <p:spTgt spid="3">
                                            <p:txEl>
                                              <p:pRg st="2" end="2"/>
                                            </p:txEl>
                                          </p:spTgt>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9" presetClass="entr" presetSubtype="0" fill="hold" nodeType="clickEffect">
                                  <p:stCondLst>
                                    <p:cond delay="0"/>
                                  </p:stCondLst>
                                  <p:childTnLst>
                                    <p:set>
                                      <p:cBhvr>
                                        <p:cTn id="33" dur="1" fill="hold">
                                          <p:stCondLst>
                                            <p:cond delay="0"/>
                                          </p:stCondLst>
                                        </p:cTn>
                                        <p:tgtEl>
                                          <p:spTgt spid="2"/>
                                        </p:tgtEl>
                                        <p:attrNameLst>
                                          <p:attrName>style.visibility</p:attrName>
                                        </p:attrNameLst>
                                      </p:cBhvr>
                                      <p:to>
                                        <p:strVal val="visible"/>
                                      </p:to>
                                    </p:set>
                                    <p:animEffect transition="in" filter="dissolve">
                                      <p:cBhvr>
                                        <p:cTn id="34" dur="500"/>
                                        <p:tgtEl>
                                          <p:spTgt spid="2"/>
                                        </p:tgtEl>
                                      </p:cBhvr>
                                    </p:animEffect>
                                  </p:childTnLst>
                                </p:cTn>
                              </p:par>
                              <p:par>
                                <p:cTn id="35" presetID="53" presetClass="entr" presetSubtype="16" fill="hold" nodeType="withEffect">
                                  <p:stCondLst>
                                    <p:cond delay="0"/>
                                  </p:stCondLst>
                                  <p:childTnLst>
                                    <p:set>
                                      <p:cBhvr>
                                        <p:cTn id="36" dur="1" fill="hold">
                                          <p:stCondLst>
                                            <p:cond delay="0"/>
                                          </p:stCondLst>
                                        </p:cTn>
                                        <p:tgtEl>
                                          <p:spTgt spid="3">
                                            <p:txEl>
                                              <p:pRg st="3" end="3"/>
                                            </p:txEl>
                                          </p:spTgt>
                                        </p:tgtEl>
                                        <p:attrNameLst>
                                          <p:attrName>style.visibility</p:attrName>
                                        </p:attrNameLst>
                                      </p:cBhvr>
                                      <p:to>
                                        <p:strVal val="visible"/>
                                      </p:to>
                                    </p:set>
                                    <p:anim calcmode="lin" valueType="num">
                                      <p:cBhvr>
                                        <p:cTn id="37"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8"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9" dur="500"/>
                                        <p:tgtEl>
                                          <p:spTgt spid="3">
                                            <p:txEl>
                                              <p:pRg st="3" end="3"/>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9" presetClass="entr" presetSubtype="0" fill="hold" nodeType="clickEffect">
                                  <p:stCondLst>
                                    <p:cond delay="0"/>
                                  </p:stCondLst>
                                  <p:childTnLst>
                                    <p:set>
                                      <p:cBhvr>
                                        <p:cTn id="43" dur="1" fill="hold">
                                          <p:stCondLst>
                                            <p:cond delay="0"/>
                                          </p:stCondLst>
                                        </p:cTn>
                                        <p:tgtEl>
                                          <p:spTgt spid="5"/>
                                        </p:tgtEl>
                                        <p:attrNameLst>
                                          <p:attrName>style.visibility</p:attrName>
                                        </p:attrNameLst>
                                      </p:cBhvr>
                                      <p:to>
                                        <p:strVal val="visible"/>
                                      </p:to>
                                    </p:set>
                                    <p:animEffect transition="in" filter="dissolve">
                                      <p:cBhvr>
                                        <p:cTn id="44" dur="500"/>
                                        <p:tgtEl>
                                          <p:spTgt spid="5"/>
                                        </p:tgtEl>
                                      </p:cBhvr>
                                    </p:animEffect>
                                  </p:childTnLst>
                                </p:cTn>
                              </p:par>
                              <p:par>
                                <p:cTn id="45" presetID="53" presetClass="entr" presetSubtype="16" fill="hold" nodeType="withEffect">
                                  <p:stCondLst>
                                    <p:cond delay="0"/>
                                  </p:stCondLst>
                                  <p:childTnLst>
                                    <p:set>
                                      <p:cBhvr>
                                        <p:cTn id="46" dur="1" fill="hold">
                                          <p:stCondLst>
                                            <p:cond delay="0"/>
                                          </p:stCondLst>
                                        </p:cTn>
                                        <p:tgtEl>
                                          <p:spTgt spid="3">
                                            <p:txEl>
                                              <p:pRg st="4" end="4"/>
                                            </p:txEl>
                                          </p:spTgt>
                                        </p:tgtEl>
                                        <p:attrNameLst>
                                          <p:attrName>style.visibility</p:attrName>
                                        </p:attrNameLst>
                                      </p:cBhvr>
                                      <p:to>
                                        <p:strVal val="visible"/>
                                      </p:to>
                                    </p:set>
                                    <p:anim calcmode="lin" valueType="num">
                                      <p:cBhvr>
                                        <p:cTn id="47"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48"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49"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TextBox 9"/>
          <p:cNvSpPr txBox="1"/>
          <p:nvPr/>
        </p:nvSpPr>
        <p:spPr>
          <a:xfrm>
            <a:off x="610393" y="1066800"/>
            <a:ext cx="8609807" cy="5940088"/>
          </a:xfrm>
          <a:prstGeom prst="rect">
            <a:avLst/>
          </a:prstGeom>
          <a:noFill/>
        </p:spPr>
        <p:txBody>
          <a:bodyPr wrap="square">
            <a:spAutoFit/>
          </a:bodyPr>
          <a:lstStyle/>
          <a:p>
            <a:pPr algn="just" eaLnBrk="1" hangingPunct="1">
              <a:defRPr/>
            </a:pPr>
            <a:r>
              <a:rPr lang="en-US" sz="3800" b="1" dirty="0">
                <a:solidFill>
                  <a:srgbClr val="009900"/>
                </a:solidFill>
                <a:latin typeface="Times New Roman" pitchFamily="18" charset="0"/>
                <a:cs typeface="Times New Roman" pitchFamily="18" charset="0"/>
              </a:rPr>
              <a:t>Khi trình bày trang </a:t>
            </a:r>
            <a:r>
              <a:rPr lang="en-US" sz="3800" b="1">
                <a:solidFill>
                  <a:srgbClr val="009900"/>
                </a:solidFill>
                <a:latin typeface="Times New Roman" pitchFamily="18" charset="0"/>
                <a:cs typeface="Times New Roman" pitchFamily="18" charset="0"/>
              </a:rPr>
              <a:t>văn </a:t>
            </a:r>
            <a:r>
              <a:rPr lang="en-US" sz="3800" b="1" smtClean="0">
                <a:solidFill>
                  <a:srgbClr val="009900"/>
                </a:solidFill>
                <a:latin typeface="Times New Roman" pitchFamily="18" charset="0"/>
                <a:cs typeface="Times New Roman" pitchFamily="18" charset="0"/>
              </a:rPr>
              <a:t>bản: </a:t>
            </a:r>
            <a:endParaRPr lang="en-US" sz="3800" b="1" dirty="0">
              <a:solidFill>
                <a:srgbClr val="009900"/>
              </a:solidFill>
              <a:latin typeface="Times New Roman" pitchFamily="18" charset="0"/>
              <a:cs typeface="Times New Roman" pitchFamily="18" charset="0"/>
            </a:endParaRPr>
          </a:p>
          <a:p>
            <a:pPr eaLnBrk="1" hangingPunct="1">
              <a:defRPr/>
            </a:pPr>
            <a:r>
              <a:rPr lang="en-US" sz="3800" b="1" smtClean="0">
                <a:solidFill>
                  <a:srgbClr val="FF0000"/>
                </a:solidFill>
                <a:latin typeface="Times New Roman" pitchFamily="18" charset="0"/>
                <a:cs typeface="Times New Roman" pitchFamily="18" charset="0"/>
              </a:rPr>
              <a:t>- Chọn </a:t>
            </a:r>
            <a:r>
              <a:rPr lang="en-US" sz="3800" b="1" dirty="0">
                <a:solidFill>
                  <a:srgbClr val="FF0000"/>
                </a:solidFill>
                <a:latin typeface="Times New Roman" pitchFamily="18" charset="0"/>
                <a:cs typeface="Times New Roman" pitchFamily="18" charset="0"/>
              </a:rPr>
              <a:t>hướng trang</a:t>
            </a:r>
            <a:r>
              <a:rPr lang="en-US" sz="3800" b="1">
                <a:solidFill>
                  <a:srgbClr val="FF0000"/>
                </a:solidFill>
                <a:latin typeface="Times New Roman" pitchFamily="18" charset="0"/>
                <a:cs typeface="Times New Roman" pitchFamily="18" charset="0"/>
              </a:rPr>
              <a:t>: </a:t>
            </a:r>
            <a:endParaRPr lang="en-US" sz="3800" b="1" smtClean="0">
              <a:solidFill>
                <a:srgbClr val="FF0000"/>
              </a:solidFill>
              <a:latin typeface="Times New Roman" pitchFamily="18" charset="0"/>
              <a:cs typeface="Times New Roman" pitchFamily="18" charset="0"/>
            </a:endParaRPr>
          </a:p>
          <a:p>
            <a:pPr marL="1028700" lvl="1" indent="-571500" eaLnBrk="1" hangingPunct="1">
              <a:buFont typeface="Arial" pitchFamily="34" charset="0"/>
              <a:buChar char="•"/>
              <a:defRPr/>
            </a:pPr>
            <a:r>
              <a:rPr lang="en-US" sz="3800" b="1" smtClean="0">
                <a:solidFill>
                  <a:srgbClr val="002060"/>
                </a:solidFill>
                <a:latin typeface="Times New Roman" pitchFamily="18" charset="0"/>
                <a:cs typeface="Times New Roman" pitchFamily="18" charset="0"/>
              </a:rPr>
              <a:t>Trang đứng</a:t>
            </a:r>
          </a:p>
          <a:p>
            <a:pPr marL="1028700" lvl="1" indent="-571500" eaLnBrk="1" hangingPunct="1">
              <a:buFont typeface="Arial" pitchFamily="34" charset="0"/>
              <a:buChar char="•"/>
              <a:defRPr/>
            </a:pPr>
            <a:r>
              <a:rPr lang="en-US" sz="3800" b="1" smtClean="0">
                <a:solidFill>
                  <a:srgbClr val="002060"/>
                </a:solidFill>
                <a:latin typeface="Times New Roman" pitchFamily="18" charset="0"/>
                <a:cs typeface="Times New Roman" pitchFamily="18" charset="0"/>
              </a:rPr>
              <a:t>Trang </a:t>
            </a:r>
            <a:r>
              <a:rPr lang="en-US" sz="3800" b="1" dirty="0">
                <a:solidFill>
                  <a:srgbClr val="002060"/>
                </a:solidFill>
                <a:latin typeface="Times New Roman" pitchFamily="18" charset="0"/>
                <a:cs typeface="Times New Roman" pitchFamily="18" charset="0"/>
              </a:rPr>
              <a:t>nằm ngang.</a:t>
            </a:r>
          </a:p>
          <a:p>
            <a:pPr algn="just" eaLnBrk="1" hangingPunct="1">
              <a:defRPr/>
            </a:pPr>
            <a:r>
              <a:rPr lang="en-US" sz="3800" b="1" smtClean="0">
                <a:solidFill>
                  <a:srgbClr val="FF0000"/>
                </a:solidFill>
                <a:latin typeface="Times New Roman" pitchFamily="18" charset="0"/>
                <a:cs typeface="Times New Roman" pitchFamily="18" charset="0"/>
              </a:rPr>
              <a:t>- Đặt </a:t>
            </a:r>
            <a:r>
              <a:rPr lang="en-US" sz="3800" b="1" dirty="0">
                <a:solidFill>
                  <a:srgbClr val="FF0000"/>
                </a:solidFill>
                <a:latin typeface="Times New Roman" pitchFamily="18" charset="0"/>
                <a:cs typeface="Times New Roman" pitchFamily="18" charset="0"/>
              </a:rPr>
              <a:t>lề trang</a:t>
            </a:r>
            <a:r>
              <a:rPr lang="en-US" sz="3800" b="1">
                <a:solidFill>
                  <a:srgbClr val="FF0000"/>
                </a:solidFill>
                <a:latin typeface="Times New Roman" pitchFamily="18" charset="0"/>
                <a:cs typeface="Times New Roman" pitchFamily="18" charset="0"/>
              </a:rPr>
              <a:t>: </a:t>
            </a:r>
            <a:r>
              <a:rPr lang="en-US" sz="3800" b="1" smtClean="0">
                <a:solidFill>
                  <a:srgbClr val="002060"/>
                </a:solidFill>
                <a:latin typeface="Times New Roman" pitchFamily="18" charset="0"/>
                <a:cs typeface="Times New Roman" pitchFamily="18" charset="0"/>
              </a:rPr>
              <a:t>kích thước </a:t>
            </a:r>
          </a:p>
          <a:p>
            <a:pPr marL="1028700" lvl="1" indent="-571500" algn="just" eaLnBrk="1" hangingPunct="1">
              <a:buFont typeface="Arial" pitchFamily="34" charset="0"/>
              <a:buChar char="•"/>
              <a:defRPr/>
            </a:pPr>
            <a:r>
              <a:rPr lang="en-US" sz="3800" b="1" smtClean="0">
                <a:solidFill>
                  <a:srgbClr val="002060"/>
                </a:solidFill>
                <a:latin typeface="Times New Roman" pitchFamily="18" charset="0"/>
                <a:cs typeface="Times New Roman" pitchFamily="18" charset="0"/>
              </a:rPr>
              <a:t>Lề </a:t>
            </a:r>
            <a:r>
              <a:rPr lang="en-US" sz="3800" b="1">
                <a:solidFill>
                  <a:srgbClr val="002060"/>
                </a:solidFill>
                <a:latin typeface="Times New Roman" pitchFamily="18" charset="0"/>
                <a:cs typeface="Times New Roman" pitchFamily="18" charset="0"/>
              </a:rPr>
              <a:t>trên </a:t>
            </a:r>
            <a:endParaRPr lang="en-US" sz="3800" b="1" smtClean="0">
              <a:solidFill>
                <a:srgbClr val="002060"/>
              </a:solidFill>
              <a:latin typeface="Times New Roman" pitchFamily="18" charset="0"/>
              <a:cs typeface="Times New Roman" pitchFamily="18" charset="0"/>
            </a:endParaRPr>
          </a:p>
          <a:p>
            <a:pPr marL="1028700" lvl="1" indent="-571500" algn="just" eaLnBrk="1" hangingPunct="1">
              <a:buFont typeface="Arial" pitchFamily="34" charset="0"/>
              <a:buChar char="•"/>
              <a:defRPr/>
            </a:pPr>
            <a:r>
              <a:rPr lang="en-US" sz="3800" b="1" smtClean="0">
                <a:solidFill>
                  <a:srgbClr val="002060"/>
                </a:solidFill>
                <a:latin typeface="Times New Roman" pitchFamily="18" charset="0"/>
                <a:cs typeface="Times New Roman" pitchFamily="18" charset="0"/>
              </a:rPr>
              <a:t>Lề dưới</a:t>
            </a:r>
          </a:p>
          <a:p>
            <a:pPr marL="1028700" lvl="1" indent="-571500" algn="just" eaLnBrk="1" hangingPunct="1">
              <a:buFont typeface="Arial" pitchFamily="34" charset="0"/>
              <a:buChar char="•"/>
              <a:defRPr/>
            </a:pPr>
            <a:r>
              <a:rPr lang="en-US" sz="3800" b="1">
                <a:solidFill>
                  <a:srgbClr val="002060"/>
                </a:solidFill>
                <a:latin typeface="Times New Roman" pitchFamily="18" charset="0"/>
                <a:cs typeface="Times New Roman" pitchFamily="18" charset="0"/>
              </a:rPr>
              <a:t>Lề trái</a:t>
            </a:r>
          </a:p>
          <a:p>
            <a:pPr marL="1028700" lvl="1" indent="-571500" algn="just" eaLnBrk="1" hangingPunct="1">
              <a:buFont typeface="Arial" pitchFamily="34" charset="0"/>
              <a:buChar char="•"/>
              <a:defRPr/>
            </a:pPr>
            <a:r>
              <a:rPr lang="en-US" sz="3800" b="1">
                <a:solidFill>
                  <a:srgbClr val="002060"/>
                </a:solidFill>
                <a:latin typeface="Times New Roman" pitchFamily="18" charset="0"/>
                <a:cs typeface="Times New Roman" pitchFamily="18" charset="0"/>
              </a:rPr>
              <a:t>Lề phải </a:t>
            </a:r>
          </a:p>
          <a:p>
            <a:pPr marL="1028700" lvl="1" indent="-571500" algn="just" eaLnBrk="1" hangingPunct="1">
              <a:buFont typeface="Arial" pitchFamily="34" charset="0"/>
              <a:buChar char="•"/>
              <a:defRPr/>
            </a:pPr>
            <a:endParaRPr lang="en-US" sz="3800" b="1" dirty="0">
              <a:solidFill>
                <a:srgbClr val="002060"/>
              </a:solidFill>
              <a:latin typeface="Times New Roman" pitchFamily="18" charset="0"/>
              <a:cs typeface="Times New Roman" pitchFamily="18" charset="0"/>
            </a:endParaRPr>
          </a:p>
        </p:txBody>
      </p:sp>
      <p:sp>
        <p:nvSpPr>
          <p:cNvPr id="17" name="Text Box 38"/>
          <p:cNvSpPr txBox="1">
            <a:spLocks noChangeArrowheads="1"/>
          </p:cNvSpPr>
          <p:nvPr/>
        </p:nvSpPr>
        <p:spPr bwMode="auto">
          <a:xfrm>
            <a:off x="-76200" y="533400"/>
            <a:ext cx="6248400" cy="708025"/>
          </a:xfrm>
          <a:prstGeom prst="rect">
            <a:avLst/>
          </a:prstGeom>
          <a:noFill/>
          <a:ln>
            <a:noFill/>
          </a:ln>
          <a:extLst/>
        </p:spPr>
        <p:txBody>
          <a:bodyPr>
            <a:spAutoFit/>
          </a:bodyPr>
          <a:lstStyle>
            <a:lvl1pPr eaLnBrk="0" hangingPunct="0">
              <a:defRPr sz="1200">
                <a:solidFill>
                  <a:schemeClr val="tx1"/>
                </a:solidFill>
                <a:latin typeface="Verdana" pitchFamily="34" charset="0"/>
              </a:defRPr>
            </a:lvl1pPr>
            <a:lvl2pPr marL="742950" indent="-285750" eaLnBrk="0" hangingPunct="0">
              <a:defRPr sz="1200">
                <a:solidFill>
                  <a:schemeClr val="tx1"/>
                </a:solidFill>
                <a:latin typeface="Verdana" pitchFamily="34" charset="0"/>
              </a:defRPr>
            </a:lvl2pPr>
            <a:lvl3pPr marL="1143000" indent="-228600" eaLnBrk="0" hangingPunct="0">
              <a:defRPr sz="1200">
                <a:solidFill>
                  <a:schemeClr val="tx1"/>
                </a:solidFill>
                <a:latin typeface="Verdana" pitchFamily="34" charset="0"/>
              </a:defRPr>
            </a:lvl3pPr>
            <a:lvl4pPr marL="1600200" indent="-228600" eaLnBrk="0" hangingPunct="0">
              <a:defRPr sz="1200">
                <a:solidFill>
                  <a:schemeClr val="tx1"/>
                </a:solidFill>
                <a:latin typeface="Verdana" pitchFamily="34" charset="0"/>
              </a:defRPr>
            </a:lvl4pPr>
            <a:lvl5pPr marL="2057400" indent="-228600" eaLnBrk="0" hangingPunct="0">
              <a:defRPr sz="1200">
                <a:solidFill>
                  <a:schemeClr val="tx1"/>
                </a:solidFill>
                <a:latin typeface="Verdana" pitchFamily="34" charset="0"/>
              </a:defRPr>
            </a:lvl5pPr>
            <a:lvl6pPr marL="2514600" indent="-228600" eaLnBrk="0" fontAlgn="base" hangingPunct="0">
              <a:spcBef>
                <a:spcPct val="0"/>
              </a:spcBef>
              <a:spcAft>
                <a:spcPct val="0"/>
              </a:spcAft>
              <a:defRPr sz="1200">
                <a:solidFill>
                  <a:schemeClr val="tx1"/>
                </a:solidFill>
                <a:latin typeface="Verdana" pitchFamily="34" charset="0"/>
              </a:defRPr>
            </a:lvl6pPr>
            <a:lvl7pPr marL="2971800" indent="-228600" eaLnBrk="0" fontAlgn="base" hangingPunct="0">
              <a:spcBef>
                <a:spcPct val="0"/>
              </a:spcBef>
              <a:spcAft>
                <a:spcPct val="0"/>
              </a:spcAft>
              <a:defRPr sz="1200">
                <a:solidFill>
                  <a:schemeClr val="tx1"/>
                </a:solidFill>
                <a:latin typeface="Verdana" pitchFamily="34" charset="0"/>
              </a:defRPr>
            </a:lvl7pPr>
            <a:lvl8pPr marL="3429000" indent="-228600" eaLnBrk="0" fontAlgn="base" hangingPunct="0">
              <a:spcBef>
                <a:spcPct val="0"/>
              </a:spcBef>
              <a:spcAft>
                <a:spcPct val="0"/>
              </a:spcAft>
              <a:defRPr sz="1200">
                <a:solidFill>
                  <a:schemeClr val="tx1"/>
                </a:solidFill>
                <a:latin typeface="Verdana" pitchFamily="34" charset="0"/>
              </a:defRPr>
            </a:lvl8pPr>
            <a:lvl9pPr marL="3886200" indent="-228600" eaLnBrk="0" fontAlgn="base" hangingPunct="0">
              <a:spcBef>
                <a:spcPct val="0"/>
              </a:spcBef>
              <a:spcAft>
                <a:spcPct val="0"/>
              </a:spcAft>
              <a:defRPr sz="1200">
                <a:solidFill>
                  <a:schemeClr val="tx1"/>
                </a:solidFill>
                <a:latin typeface="Verdana" pitchFamily="34" charset="0"/>
              </a:defRPr>
            </a:lvl9pPr>
          </a:lstStyle>
          <a:p>
            <a:pPr algn="ctr" eaLnBrk="1" hangingPunct="1">
              <a:spcBef>
                <a:spcPct val="50000"/>
              </a:spcBef>
              <a:defRPr/>
            </a:pPr>
            <a:r>
              <a:rPr lang="en-US" sz="4000" b="1" dirty="0" smtClean="0">
                <a:solidFill>
                  <a:srgbClr val="0000FF"/>
                </a:solidFill>
                <a:latin typeface="Times New Roman" pitchFamily="18" charset="0"/>
                <a:cs typeface="Times New Roman" pitchFamily="18" charset="0"/>
              </a:rPr>
              <a:t>1. Trình bày trang văn bản</a:t>
            </a:r>
            <a:endParaRPr lang="en-US" sz="4000" b="1" i="1" dirty="0" smtClean="0">
              <a:solidFill>
                <a:srgbClr val="0000FF"/>
              </a:solidFill>
              <a:latin typeface="Times New Roman" pitchFamily="18" charset="0"/>
              <a:cs typeface="Times New Roman" pitchFamily="18" charset="0"/>
            </a:endParaRPr>
          </a:p>
        </p:txBody>
      </p:sp>
      <p:sp>
        <p:nvSpPr>
          <p:cNvPr id="9" name="TextBox 8"/>
          <p:cNvSpPr txBox="1"/>
          <p:nvPr/>
        </p:nvSpPr>
        <p:spPr>
          <a:xfrm>
            <a:off x="533402" y="2181761"/>
            <a:ext cx="8229598" cy="1323439"/>
          </a:xfrm>
          <a:prstGeom prst="rect">
            <a:avLst/>
          </a:prstGeom>
          <a:noFill/>
        </p:spPr>
        <p:txBody>
          <a:bodyPr wrap="square" rtlCol="0">
            <a:spAutoFit/>
          </a:bodyPr>
          <a:lstStyle/>
          <a:p>
            <a:pPr algn="ctr"/>
            <a:r>
              <a:rPr lang="en-US" sz="4000" b="1" dirty="0" smtClean="0">
                <a:solidFill>
                  <a:srgbClr val="BE12B6"/>
                </a:solidFill>
                <a:latin typeface="Times New Roman" panose="02020603050405020304" pitchFamily="18" charset="0"/>
                <a:cs typeface="Times New Roman" panose="02020603050405020304" pitchFamily="18" charset="0"/>
              </a:rPr>
              <a:t>Theo </a:t>
            </a:r>
            <a:r>
              <a:rPr lang="en-US" sz="4000" b="1" err="1" smtClean="0">
                <a:solidFill>
                  <a:srgbClr val="BE12B6"/>
                </a:solidFill>
                <a:latin typeface="Times New Roman" panose="02020603050405020304" pitchFamily="18" charset="0"/>
                <a:cs typeface="Times New Roman" panose="02020603050405020304" pitchFamily="18" charset="0"/>
              </a:rPr>
              <a:t>em</a:t>
            </a:r>
            <a:r>
              <a:rPr lang="en-US" sz="4000" b="1" smtClean="0">
                <a:solidFill>
                  <a:srgbClr val="BE12B6"/>
                </a:solidFill>
                <a:latin typeface="Times New Roman" panose="02020603050405020304" pitchFamily="18" charset="0"/>
                <a:cs typeface="Times New Roman" panose="02020603050405020304" pitchFamily="18" charset="0"/>
              </a:rPr>
              <a:t> khi </a:t>
            </a:r>
            <a:r>
              <a:rPr lang="en-US" sz="4000" b="1" dirty="0" err="1" smtClean="0">
                <a:solidFill>
                  <a:srgbClr val="BE12B6"/>
                </a:solidFill>
                <a:latin typeface="Times New Roman" panose="02020603050405020304" pitchFamily="18" charset="0"/>
                <a:cs typeface="Times New Roman" panose="02020603050405020304" pitchFamily="18" charset="0"/>
              </a:rPr>
              <a:t>trình</a:t>
            </a:r>
            <a:r>
              <a:rPr lang="en-US" sz="4000" b="1" dirty="0" smtClean="0">
                <a:solidFill>
                  <a:srgbClr val="BE12B6"/>
                </a:solidFill>
                <a:latin typeface="Times New Roman" panose="02020603050405020304" pitchFamily="18" charset="0"/>
                <a:cs typeface="Times New Roman" panose="02020603050405020304" pitchFamily="18" charset="0"/>
              </a:rPr>
              <a:t> </a:t>
            </a:r>
            <a:r>
              <a:rPr lang="en-US" sz="4000" b="1" dirty="0" err="1" smtClean="0">
                <a:solidFill>
                  <a:srgbClr val="BE12B6"/>
                </a:solidFill>
                <a:latin typeface="Times New Roman" panose="02020603050405020304" pitchFamily="18" charset="0"/>
                <a:cs typeface="Times New Roman" panose="02020603050405020304" pitchFamily="18" charset="0"/>
              </a:rPr>
              <a:t>bày</a:t>
            </a:r>
            <a:r>
              <a:rPr lang="en-US" sz="4000" b="1" dirty="0" smtClean="0">
                <a:solidFill>
                  <a:srgbClr val="BE12B6"/>
                </a:solidFill>
                <a:latin typeface="Times New Roman" panose="02020603050405020304" pitchFamily="18" charset="0"/>
                <a:cs typeface="Times New Roman" panose="02020603050405020304" pitchFamily="18" charset="0"/>
              </a:rPr>
              <a:t> </a:t>
            </a:r>
            <a:r>
              <a:rPr lang="en-US" sz="4000" b="1" dirty="0" err="1" smtClean="0">
                <a:solidFill>
                  <a:srgbClr val="BE12B6"/>
                </a:solidFill>
                <a:latin typeface="Times New Roman" panose="02020603050405020304" pitchFamily="18" charset="0"/>
                <a:cs typeface="Times New Roman" panose="02020603050405020304" pitchFamily="18" charset="0"/>
              </a:rPr>
              <a:t>trang</a:t>
            </a:r>
            <a:r>
              <a:rPr lang="en-US" sz="4000" b="1" dirty="0" smtClean="0">
                <a:solidFill>
                  <a:srgbClr val="BE12B6"/>
                </a:solidFill>
                <a:latin typeface="Times New Roman" panose="02020603050405020304" pitchFamily="18" charset="0"/>
                <a:cs typeface="Times New Roman" panose="02020603050405020304" pitchFamily="18" charset="0"/>
              </a:rPr>
              <a:t> </a:t>
            </a:r>
            <a:r>
              <a:rPr lang="en-US" sz="4000" b="1" err="1" smtClean="0">
                <a:solidFill>
                  <a:srgbClr val="BE12B6"/>
                </a:solidFill>
                <a:latin typeface="Times New Roman" panose="02020603050405020304" pitchFamily="18" charset="0"/>
                <a:cs typeface="Times New Roman" panose="02020603050405020304" pitchFamily="18" charset="0"/>
              </a:rPr>
              <a:t>văn</a:t>
            </a:r>
            <a:r>
              <a:rPr lang="en-US" sz="4000" b="1" smtClean="0">
                <a:solidFill>
                  <a:srgbClr val="BE12B6"/>
                </a:solidFill>
                <a:latin typeface="Times New Roman" panose="02020603050405020304" pitchFamily="18" charset="0"/>
                <a:cs typeface="Times New Roman" panose="02020603050405020304" pitchFamily="18" charset="0"/>
              </a:rPr>
              <a:t> bản cần có các yêu cầu cơ bản nào?</a:t>
            </a:r>
            <a:endParaRPr lang="en-US" sz="4000" b="1" dirty="0">
              <a:solidFill>
                <a:srgbClr val="BE12B6"/>
              </a:solidFill>
              <a:latin typeface="Times New Roman" panose="02020603050405020304" pitchFamily="18" charset="0"/>
              <a:cs typeface="Times New Roman" panose="02020603050405020304" pitchFamily="18" charset="0"/>
            </a:endParaRPr>
          </a:p>
        </p:txBody>
      </p:sp>
      <p:sp>
        <p:nvSpPr>
          <p:cNvPr id="12" name="WordArt 67"/>
          <p:cNvSpPr>
            <a:spLocks noChangeArrowheads="1" noChangeShapeType="1" noTextEdit="1"/>
          </p:cNvSpPr>
          <p:nvPr/>
        </p:nvSpPr>
        <p:spPr bwMode="auto">
          <a:xfrm>
            <a:off x="533400" y="76200"/>
            <a:ext cx="8229600" cy="381000"/>
          </a:xfrm>
          <a:prstGeom prst="rect">
            <a:avLst/>
          </a:prstGeom>
        </p:spPr>
        <p:txBody>
          <a:bodyPr wrap="none" fromWordArt="1">
            <a:prstTxWarp prst="textPlain">
              <a:avLst>
                <a:gd name="adj" fmla="val 50454"/>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vi-VN" sz="3600" b="1" i="1" u="none" strike="noStrike" kern="10" cap="none" spc="0" normalizeH="0" baseline="0" noProof="0" smtClean="0">
                <a:ln w="9525">
                  <a:solidFill>
                    <a:srgbClr val="000000"/>
                  </a:solidFill>
                  <a:round/>
                  <a:headEnd/>
                  <a:tailEnd/>
                </a:ln>
                <a:solidFill>
                  <a:srgbClr val="FF3300"/>
                </a:solidFill>
                <a:effectLst>
                  <a:outerShdw dist="35921" dir="2700000" algn="ctr" rotWithShape="0">
                    <a:srgbClr val="808080">
                      <a:alpha val="79999"/>
                    </a:srgbClr>
                  </a:outerShdw>
                </a:effectLst>
                <a:uLnTx/>
                <a:uFillTx/>
                <a:latin typeface="Times New Roman"/>
                <a:cs typeface="Times New Roman"/>
              </a:rPr>
              <a:t>BÀI</a:t>
            </a:r>
            <a:r>
              <a:rPr kumimoji="0" lang="vi-VN" sz="3600" b="1" i="1" u="none" strike="noStrike" kern="10" cap="none" spc="0" normalizeH="0" noProof="0" smtClean="0">
                <a:ln w="9525">
                  <a:solidFill>
                    <a:srgbClr val="000000"/>
                  </a:solidFill>
                  <a:round/>
                  <a:headEnd/>
                  <a:tailEnd/>
                </a:ln>
                <a:solidFill>
                  <a:srgbClr val="FF3300"/>
                </a:solidFill>
                <a:effectLst>
                  <a:outerShdw dist="35921" dir="2700000" algn="ctr" rotWithShape="0">
                    <a:srgbClr val="808080">
                      <a:alpha val="79999"/>
                    </a:srgbClr>
                  </a:outerShdw>
                </a:effectLst>
                <a:uLnTx/>
                <a:uFillTx/>
                <a:latin typeface="Times New Roman"/>
                <a:cs typeface="Times New Roman"/>
              </a:rPr>
              <a:t> 5: </a:t>
            </a:r>
            <a:r>
              <a:rPr kumimoji="0" lang="vi-VN" sz="3600" b="1" i="1" u="none" strike="noStrike" kern="10" cap="none" spc="0" normalizeH="0" baseline="0" noProof="0" smtClean="0">
                <a:ln w="9525">
                  <a:solidFill>
                    <a:srgbClr val="000000"/>
                  </a:solidFill>
                  <a:round/>
                  <a:headEnd/>
                  <a:tailEnd/>
                </a:ln>
                <a:solidFill>
                  <a:srgbClr val="FF3300"/>
                </a:solidFill>
                <a:effectLst>
                  <a:outerShdw dist="35921" dir="2700000" algn="ctr" rotWithShape="0">
                    <a:srgbClr val="808080">
                      <a:alpha val="79999"/>
                    </a:srgbClr>
                  </a:outerShdw>
                </a:effectLst>
                <a:uLnTx/>
                <a:uFillTx/>
                <a:latin typeface="Times New Roman"/>
                <a:cs typeface="Times New Roman"/>
              </a:rPr>
              <a:t>TRÌNH</a:t>
            </a:r>
            <a:r>
              <a:rPr kumimoji="0" lang="vi-VN" sz="3600" b="1" i="1" u="none" strike="noStrike" kern="10" cap="none" spc="0" normalizeH="0" noProof="0" smtClean="0">
                <a:ln w="9525">
                  <a:solidFill>
                    <a:srgbClr val="000000"/>
                  </a:solidFill>
                  <a:round/>
                  <a:headEnd/>
                  <a:tailEnd/>
                </a:ln>
                <a:solidFill>
                  <a:srgbClr val="FF3300"/>
                </a:solidFill>
                <a:effectLst>
                  <a:outerShdw dist="35921" dir="2700000" algn="ctr" rotWithShape="0">
                    <a:srgbClr val="808080">
                      <a:alpha val="79999"/>
                    </a:srgbClr>
                  </a:outerShdw>
                </a:effectLst>
                <a:uLnTx/>
                <a:uFillTx/>
                <a:latin typeface="Times New Roman"/>
                <a:cs typeface="Times New Roman"/>
              </a:rPr>
              <a:t> BÀY TRANG V</a:t>
            </a:r>
            <a:r>
              <a:rPr kumimoji="0" lang="vi-VN" sz="3600" b="1" i="1" u="none" strike="noStrike" kern="10" cap="none" spc="0" normalizeH="0" baseline="0" noProof="0" smtClean="0">
                <a:ln w="9525">
                  <a:solidFill>
                    <a:srgbClr val="000000"/>
                  </a:solidFill>
                  <a:round/>
                  <a:headEnd/>
                  <a:tailEnd/>
                </a:ln>
                <a:solidFill>
                  <a:srgbClr val="FF3300"/>
                </a:solidFill>
                <a:effectLst>
                  <a:outerShdw dist="35921" dir="2700000" algn="ctr" rotWithShape="0">
                    <a:srgbClr val="808080">
                      <a:alpha val="79999"/>
                    </a:srgbClr>
                  </a:outerShdw>
                </a:effectLst>
                <a:uLnTx/>
                <a:uFillTx/>
                <a:latin typeface="Times New Roman"/>
                <a:cs typeface="Times New Roman"/>
              </a:rPr>
              <a:t>ĂN BẢN VÀ</a:t>
            </a:r>
            <a:r>
              <a:rPr kumimoji="0" lang="vi-VN" sz="3600" b="1" i="1" u="none" strike="noStrike" kern="10" cap="none" spc="0" normalizeH="0" noProof="0" smtClean="0">
                <a:ln w="9525">
                  <a:solidFill>
                    <a:srgbClr val="000000"/>
                  </a:solidFill>
                  <a:round/>
                  <a:headEnd/>
                  <a:tailEnd/>
                </a:ln>
                <a:solidFill>
                  <a:srgbClr val="FF3300"/>
                </a:solidFill>
                <a:effectLst>
                  <a:outerShdw dist="35921" dir="2700000" algn="ctr" rotWithShape="0">
                    <a:srgbClr val="808080">
                      <a:alpha val="79999"/>
                    </a:srgbClr>
                  </a:outerShdw>
                </a:effectLst>
                <a:uLnTx/>
                <a:uFillTx/>
                <a:latin typeface="Times New Roman"/>
                <a:cs typeface="Times New Roman"/>
              </a:rPr>
              <a:t> IN</a:t>
            </a:r>
            <a:endParaRPr kumimoji="0" lang="vi-VN" sz="3600" b="1" i="1" u="none" strike="noStrike" kern="10" cap="none" spc="0" normalizeH="0" baseline="0" noProof="0" smtClean="0">
              <a:ln w="9525">
                <a:solidFill>
                  <a:srgbClr val="000000"/>
                </a:solidFill>
                <a:round/>
                <a:headEnd/>
                <a:tailEnd/>
              </a:ln>
              <a:solidFill>
                <a:srgbClr val="FF3300"/>
              </a:solidFill>
              <a:effectLst>
                <a:outerShdw dist="35921" dir="2700000" algn="ctr" rotWithShape="0">
                  <a:srgbClr val="808080">
                    <a:alpha val="79999"/>
                  </a:srgbClr>
                </a:outerShdw>
              </a:effectLst>
              <a:uLnTx/>
              <a:uFillTx/>
              <a:latin typeface="Times New Roman"/>
              <a:cs typeface="Times New Roman"/>
            </a:endParaRPr>
          </a:p>
        </p:txBody>
      </p:sp>
      <p:pic>
        <p:nvPicPr>
          <p:cNvPr id="7" name="Picture 4" descr="33"/>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0" y="533400"/>
            <a:ext cx="9144000" cy="823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Tm="25725"/>
    </mc:Choice>
    <mc:Fallback xmlns="">
      <p:transition spd="slow" advTm="2572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additive="base">
                                        <p:cTn id="7"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
                                            <p:txEl>
                                              <p:pRg st="0" end="0"/>
                                            </p:txEl>
                                          </p:spTgt>
                                        </p:tgtEl>
                                        <p:attrNameLst>
                                          <p:attrName>ppt_y</p:attrName>
                                        </p:attrNameLst>
                                      </p:cBhvr>
                                      <p:tavLst>
                                        <p:tav tm="0">
                                          <p:val>
                                            <p:strVal val="1+#ppt_h/2"/>
                                          </p:val>
                                        </p:tav>
                                        <p:tav tm="100000">
                                          <p:val>
                                            <p:strVal val="#ppt_y"/>
                                          </p:val>
                                        </p:tav>
                                      </p:tavLst>
                                    </p:anim>
                                  </p:childTnLst>
                                  <p:subTnLst>
                                    <p:set>
                                      <p:cBhvr override="childStyle">
                                        <p:cTn dur="1" fill="hold" display="0" masterRel="nextClick" afterEffect="1"/>
                                        <p:tgtEl>
                                          <p:spTgt spid="9">
                                            <p:txEl>
                                              <p:pRg st="0" end="0"/>
                                            </p:txEl>
                                          </p:spTgt>
                                        </p:tgtEl>
                                        <p:attrNameLst>
                                          <p:attrName>style.visibility</p:attrName>
                                        </p:attrNameLst>
                                      </p:cBhvr>
                                      <p:to>
                                        <p:strVal val="hidden"/>
                                      </p:to>
                                    </p:set>
                                  </p:sub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9.0&quot;&gt;&lt;object type=&quot;1&quot; unique_id=&quot;10001&quot;&gt;&lt;object type=&quot;2&quot; unique_id=&quot;10002&quot;&gt;&lt;object type=&quot;3&quot; unique_id=&quot;10003&quot;&gt;&lt;property id=&quot;20148&quot; value=&quot;5&quot;/&gt;&lt;property id=&quot;20300&quot; value=&quot;Slide 1&quot;/&gt;&lt;property id=&quot;20307&quot; value=&quot;256&quot;/&gt;&lt;/object&gt;&lt;object type=&quot;3&quot; unique_id=&quot;10004&quot;&gt;&lt;property id=&quot;20148&quot; value=&quot;5&quot;/&gt;&lt;property id=&quot;20300&quot; value=&quot;Slide 5&quot;/&gt;&lt;property id=&quot;20307&quot; value=&quot;267&quot;/&gt;&lt;/object&gt;&lt;object type=&quot;3&quot; unique_id=&quot;10005&quot;&gt;&lt;property id=&quot;20148&quot; value=&quot;5&quot;/&gt;&lt;property id=&quot;20300&quot; value=&quot;Slide 6&quot;/&gt;&lt;property id=&quot;20307&quot; value=&quot;277&quot;/&gt;&lt;/object&gt;&lt;object type=&quot;3&quot; unique_id=&quot;10006&quot;&gt;&lt;property id=&quot;20148&quot; value=&quot;5&quot;/&gt;&lt;property id=&quot;20300&quot; value=&quot;Slide 8&quot;/&gt;&lt;property id=&quot;20307&quot; value=&quot;368&quot;/&gt;&lt;/object&gt;&lt;object type=&quot;3&quot; unique_id=&quot;10007&quot;&gt;&lt;property id=&quot;20148&quot; value=&quot;5&quot;/&gt;&lt;property id=&quot;20300&quot; value=&quot;Slide 9&quot;/&gt;&lt;property id=&quot;20307&quot; value=&quot;366&quot;/&gt;&lt;/object&gt;&lt;object type=&quot;3&quot; unique_id=&quot;10008&quot;&gt;&lt;property id=&quot;20148&quot; value=&quot;5&quot;/&gt;&lt;property id=&quot;20300&quot; value=&quot;Slide 10&quot;/&gt;&lt;property id=&quot;20307&quot; value=&quot;264&quot;/&gt;&lt;/object&gt;&lt;object type=&quot;3&quot; unique_id=&quot;10009&quot;&gt;&lt;property id=&quot;20148&quot; value=&quot;5&quot;/&gt;&lt;property id=&quot;20300&quot; value=&quot;Slide 11&quot;/&gt;&lt;property id=&quot;20307&quot; value=&quot;265&quot;/&gt;&lt;/object&gt;&lt;object type=&quot;3&quot; unique_id=&quot;10010&quot;&gt;&lt;property id=&quot;20148&quot; value=&quot;5&quot;/&gt;&lt;property id=&quot;20300&quot; value=&quot;Slide 12&quot;/&gt;&lt;property id=&quot;20307&quot; value=&quot;365&quot;/&gt;&lt;/object&gt;&lt;object type=&quot;3&quot; unique_id=&quot;10011&quot;&gt;&lt;property id=&quot;20148&quot; value=&quot;5&quot;/&gt;&lt;property id=&quot;20300&quot; value=&quot;Slide 13&quot;/&gt;&lt;property id=&quot;20307&quot; value=&quot;364&quot;/&gt;&lt;/object&gt;&lt;object type=&quot;3&quot; unique_id=&quot;10012&quot;&gt;&lt;property id=&quot;20148&quot; value=&quot;5&quot;/&gt;&lt;property id=&quot;20300&quot; value=&quot;Slide 14&quot;/&gt;&lt;property id=&quot;20307&quot; value=&quot;268&quot;/&gt;&lt;/object&gt;&lt;object type=&quot;3&quot; unique_id=&quot;10013&quot;&gt;&lt;property id=&quot;20148&quot; value=&quot;5&quot;/&gt;&lt;property id=&quot;20300&quot; value=&quot;Slide 15&quot;/&gt;&lt;property id=&quot;20307&quot; value=&quot;275&quot;/&gt;&lt;/object&gt;&lt;object type=&quot;3&quot; unique_id=&quot;10014&quot;&gt;&lt;property id=&quot;20148&quot; value=&quot;5&quot;/&gt;&lt;property id=&quot;20300&quot; value=&quot;Slide 16&quot;/&gt;&lt;property id=&quot;20307&quot; value=&quot;276&quot;/&gt;&lt;/object&gt;&lt;object type=&quot;3&quot; unique_id=&quot;10015&quot;&gt;&lt;property id=&quot;20148&quot; value=&quot;5&quot;/&gt;&lt;property id=&quot;20300&quot; value=&quot;Slide 17&quot;/&gt;&lt;property id=&quot;20307&quot; value=&quot;362&quot;/&gt;&lt;/object&gt;&lt;object type=&quot;3&quot; unique_id=&quot;10016&quot;&gt;&lt;property id=&quot;20148&quot; value=&quot;5&quot;/&gt;&lt;property id=&quot;20300&quot; value=&quot;Slide 18&quot;/&gt;&lt;property id=&quot;20307&quot; value=&quot;369&quot;/&gt;&lt;/object&gt;&lt;object type=&quot;3&quot; unique_id=&quot;10017&quot;&gt;&lt;property id=&quot;20148&quot; value=&quot;5&quot;/&gt;&lt;property id=&quot;20300&quot; value=&quot;Slide 19&quot;/&gt;&lt;property id=&quot;20307&quot; value=&quot;361&quot;/&gt;&lt;/object&gt;&lt;object type=&quot;3&quot; unique_id=&quot;10018&quot;&gt;&lt;property id=&quot;20148&quot; value=&quot;5&quot;/&gt;&lt;property id=&quot;20300&quot; value=&quot;Slide 20&quot;/&gt;&lt;property id=&quot;20307&quot; value=&quot;279&quot;/&gt;&lt;/object&gt;&lt;object type=&quot;3&quot; unique_id=&quot;10019&quot;&gt;&lt;property id=&quot;20148&quot; value=&quot;5&quot;/&gt;&lt;property id=&quot;20300&quot; value=&quot;Slide 21&quot;/&gt;&lt;property id=&quot;20307&quot; value=&quot;359&quot;/&gt;&lt;/object&gt;&lt;object type=&quot;3&quot; unique_id=&quot;10020&quot;&gt;&lt;property id=&quot;20148&quot; value=&quot;5&quot;/&gt;&lt;property id=&quot;20300&quot; value=&quot;Slide 22&quot;/&gt;&lt;property id=&quot;20307&quot; value=&quot;360&quot;/&gt;&lt;/object&gt;&lt;object type=&quot;3&quot; unique_id=&quot;10021&quot;&gt;&lt;property id=&quot;20148&quot; value=&quot;5&quot;/&gt;&lt;property id=&quot;20300&quot; value=&quot;Slide 23&quot;/&gt;&lt;property id=&quot;20307&quot; value=&quot;282&quot;/&gt;&lt;/object&gt;&lt;object type=&quot;3&quot; unique_id=&quot;10022&quot;&gt;&lt;property id=&quot;20148&quot; value=&quot;5&quot;/&gt;&lt;property id=&quot;20300&quot; value=&quot;Slide 24&quot;/&gt;&lt;property id=&quot;20307&quot; value=&quot;367&quot;/&gt;&lt;/object&gt;&lt;object type=&quot;3&quot; unique_id=&quot;10024&quot;&gt;&lt;property id=&quot;20148&quot; value=&quot;5&quot;/&gt;&lt;property id=&quot;20300&quot; value=&quot;Slide 26&quot;/&gt;&lt;property id=&quot;20307&quot; value=&quot;330&quot;/&gt;&lt;/object&gt;&lt;object type=&quot;3&quot; unique_id=&quot;10025&quot;&gt;&lt;property id=&quot;20148&quot; value=&quot;5&quot;/&gt;&lt;property id=&quot;20300&quot; value=&quot;Slide 27 - &amp;quot;                                                                                                                  &quot;/&gt;&lt;property id=&quot;20307&quot; value=&quot;331&quot;/&gt;&lt;/object&gt;&lt;object type=&quot;3&quot; unique_id=&quot;10026&quot;&gt;&lt;property id=&quot;20148&quot; value=&quot;5&quot;/&gt;&lt;property id=&quot;20300&quot; value=&quot;Slide 28&quot;/&gt;&lt;property id=&quot;20307&quot; value=&quot;332&quot;/&gt;&lt;/object&gt;&lt;object type=&quot;3&quot; unique_id=&quot;10027&quot;&gt;&lt;property id=&quot;20148&quot; value=&quot;5&quot;/&gt;&lt;property id=&quot;20300&quot; value=&quot;Slide 29&quot;/&gt;&lt;property id=&quot;20307&quot; value=&quot;345&quot;/&gt;&lt;/object&gt;&lt;object type=&quot;3&quot; unique_id=&quot;10028&quot;&gt;&lt;property id=&quot;20148&quot; value=&quot;5&quot;/&gt;&lt;property id=&quot;20300&quot; value=&quot;Slide 30&quot;/&gt;&lt;property id=&quot;20307&quot; value=&quot;357&quot;/&gt;&lt;/object&gt;&lt;object type=&quot;3&quot; unique_id=&quot;10031&quot;&gt;&lt;property id=&quot;20148&quot; value=&quot;5&quot;/&gt;&lt;property id=&quot;20300&quot; value=&quot;Slide 31&quot;/&gt;&lt;property id=&quot;20307&quot; value=&quot;344&quot;/&gt;&lt;/object&gt;&lt;object type=&quot;3&quot; unique_id=&quot;10032&quot;&gt;&lt;property id=&quot;20148&quot; value=&quot;5&quot;/&gt;&lt;property id=&quot;20300&quot; value=&quot;Slide 32&quot;/&gt;&lt;property id=&quot;20307&quot; value=&quot;258&quot;/&gt;&lt;/object&gt;&lt;object type=&quot;3&quot; unique_id=&quot;10417&quot;&gt;&lt;property id=&quot;20148&quot; value=&quot;5&quot;/&gt;&lt;property id=&quot;20300&quot; value=&quot;Slide 7&quot;/&gt;&lt;property id=&quot;20307&quot; value=&quot;370&quot;/&gt;&lt;/object&gt;&lt;object type=&quot;3&quot; unique_id=&quot;10667&quot;&gt;&lt;property id=&quot;20148&quot; value=&quot;5&quot;/&gt;&lt;property id=&quot;20300&quot; value=&quot;Slide 2&quot;/&gt;&lt;property id=&quot;20307&quot; value=&quot;372&quot;/&gt;&lt;/object&gt;&lt;object type=&quot;3&quot; unique_id=&quot;10668&quot;&gt;&lt;property id=&quot;20148&quot; value=&quot;5&quot;/&gt;&lt;property id=&quot;20300&quot; value=&quot;Slide 3&quot;/&gt;&lt;property id=&quot;20307&quot; value=&quot;373&quot;/&gt;&lt;/object&gt;&lt;object type=&quot;3&quot; unique_id=&quot;10669&quot;&gt;&lt;property id=&quot;20148&quot; value=&quot;5&quot;/&gt;&lt;property id=&quot;20300&quot; value=&quot;Slide 25&quot;/&gt;&lt;property id=&quot;20307&quot; value=&quot;374&quot;/&gt;&lt;/object&gt;&lt;object type=&quot;3&quot; unique_id=&quot;10881&quot;&gt;&lt;property id=&quot;20148&quot; value=&quot;5&quot;/&gt;&lt;property id=&quot;20300&quot; value=&quot;Slide 4&quot;/&gt;&lt;property id=&quot;20307&quot; value=&quot;375&quot;/&gt;&lt;/object&gt;&lt;/object&gt;&lt;object type=&quot;8&quot; unique_id=&quot;10064&quot;&gt;&lt;/object&gt;&lt;/object&gt;&lt;/database&gt;"/>
  <p:tag name="SECTOMILLISECCONVERTED" val="1"/>
</p:tagLst>
</file>

<file path=ppt/tags/tag10.xml><?xml version="1.0" encoding="utf-8"?>
<p:tagLst xmlns:a="http://schemas.openxmlformats.org/drawingml/2006/main" xmlns:r="http://schemas.openxmlformats.org/officeDocument/2006/relationships" xmlns:p="http://schemas.openxmlformats.org/presentationml/2006/main">
  <p:tag name="MMPROD_SUBSTITUTION_ID" val="{F8CC39CA-5868-41E9-BB29-08CC9D769D12}"/>
</p:tagLst>
</file>

<file path=ppt/tags/tag11.xml><?xml version="1.0" encoding="utf-8"?>
<p:tagLst xmlns:a="http://schemas.openxmlformats.org/drawingml/2006/main" xmlns:r="http://schemas.openxmlformats.org/officeDocument/2006/relationships" xmlns:p="http://schemas.openxmlformats.org/presentationml/2006/main">
  <p:tag name="MMPROD_SUBSTITUTION_ID" val="{ACD2B158-ABD3-42FD-9438-2C46F8D3DF17}"/>
</p:tagLst>
</file>

<file path=ppt/tags/tag12.xml><?xml version="1.0" encoding="utf-8"?>
<p:tagLst xmlns:a="http://schemas.openxmlformats.org/drawingml/2006/main" xmlns:r="http://schemas.openxmlformats.org/officeDocument/2006/relationships" xmlns:p="http://schemas.openxmlformats.org/presentationml/2006/main">
  <p:tag name="TIMING" val="|1.6|5.8"/>
</p:tagLst>
</file>

<file path=ppt/tags/tag13.xml><?xml version="1.0" encoding="utf-8"?>
<p:tagLst xmlns:a="http://schemas.openxmlformats.org/drawingml/2006/main" xmlns:r="http://schemas.openxmlformats.org/officeDocument/2006/relationships" xmlns:p="http://schemas.openxmlformats.org/presentationml/2006/main">
  <p:tag name="TIMING" val="|1.3|4.9|6.9"/>
</p:tagLst>
</file>

<file path=ppt/tags/tag14.xml><?xml version="1.0" encoding="utf-8"?>
<p:tagLst xmlns:a="http://schemas.openxmlformats.org/drawingml/2006/main" xmlns:r="http://schemas.openxmlformats.org/officeDocument/2006/relationships" xmlns:p="http://schemas.openxmlformats.org/presentationml/2006/main">
  <p:tag name="MMPROD_SUBSTITUTION_ID" val="{D399892D-2CF1-44DF-A7D8-B18C6DBE0503}"/>
</p:tagLst>
</file>

<file path=ppt/tags/tag15.xml><?xml version="1.0" encoding="utf-8"?>
<p:tagLst xmlns:a="http://schemas.openxmlformats.org/drawingml/2006/main" xmlns:r="http://schemas.openxmlformats.org/officeDocument/2006/relationships" xmlns:p="http://schemas.openxmlformats.org/presentationml/2006/main">
  <p:tag name="TIMING" val="|11.3|6.1|2|3.1|2"/>
</p:tagLst>
</file>

<file path=ppt/tags/tag16.xml><?xml version="1.0" encoding="utf-8"?>
<p:tagLst xmlns:a="http://schemas.openxmlformats.org/drawingml/2006/main" xmlns:r="http://schemas.openxmlformats.org/officeDocument/2006/relationships" xmlns:p="http://schemas.openxmlformats.org/presentationml/2006/main">
  <p:tag name="TIMING" val="|0.9|7.1"/>
</p:tagLst>
</file>

<file path=ppt/tags/tag17.xml><?xml version="1.0" encoding="utf-8"?>
<p:tagLst xmlns:a="http://schemas.openxmlformats.org/drawingml/2006/main" xmlns:r="http://schemas.openxmlformats.org/officeDocument/2006/relationships" xmlns:p="http://schemas.openxmlformats.org/presentationml/2006/main">
  <p:tag name="TIMING" val="|8.4|4.5|2.1|8.2|4.5"/>
</p:tagLst>
</file>

<file path=ppt/tags/tag18.xml><?xml version="1.0" encoding="utf-8"?>
<p:tagLst xmlns:a="http://schemas.openxmlformats.org/drawingml/2006/main" xmlns:r="http://schemas.openxmlformats.org/officeDocument/2006/relationships" xmlns:p="http://schemas.openxmlformats.org/presentationml/2006/main">
  <p:tag name="TIMING" val="|8|6.2|1.8"/>
</p:tagLst>
</file>

<file path=ppt/tags/tag19.xml><?xml version="1.0" encoding="utf-8"?>
<p:tagLst xmlns:a="http://schemas.openxmlformats.org/drawingml/2006/main" xmlns:r="http://schemas.openxmlformats.org/officeDocument/2006/relationships" xmlns:p="http://schemas.openxmlformats.org/presentationml/2006/main">
  <p:tag name="TIMING" val="|6.4|4.1"/>
</p:tagLst>
</file>

<file path=ppt/tags/tag2.xml><?xml version="1.0" encoding="utf-8"?>
<p:tagLst xmlns:a="http://schemas.openxmlformats.org/drawingml/2006/main" xmlns:r="http://schemas.openxmlformats.org/officeDocument/2006/relationships" xmlns:p="http://schemas.openxmlformats.org/presentationml/2006/main">
  <p:tag name="TIMING" val="|5.9|4.3"/>
</p:tagLst>
</file>

<file path=ppt/tags/tag20.xml><?xml version="1.0" encoding="utf-8"?>
<p:tagLst xmlns:a="http://schemas.openxmlformats.org/drawingml/2006/main" xmlns:r="http://schemas.openxmlformats.org/officeDocument/2006/relationships" xmlns:p="http://schemas.openxmlformats.org/presentationml/2006/main">
  <p:tag name="TIMING" val="|7.5|3.9|3.2|2|2.9|2"/>
</p:tagLst>
</file>

<file path=ppt/tags/tag21.xml><?xml version="1.0" encoding="utf-8"?>
<p:tagLst xmlns:a="http://schemas.openxmlformats.org/drawingml/2006/main" xmlns:r="http://schemas.openxmlformats.org/officeDocument/2006/relationships" xmlns:p="http://schemas.openxmlformats.org/presentationml/2006/main">
  <p:tag name="TIMING" val="|5.8|1.6|3.1|3.3"/>
</p:tagLst>
</file>

<file path=ppt/tags/tag22.xml><?xml version="1.0" encoding="utf-8"?>
<p:tagLst xmlns:a="http://schemas.openxmlformats.org/drawingml/2006/main" xmlns:r="http://schemas.openxmlformats.org/officeDocument/2006/relationships" xmlns:p="http://schemas.openxmlformats.org/presentationml/2006/main">
  <p:tag name="TIMING" val="|3.9|4.8"/>
</p:tagLst>
</file>

<file path=ppt/tags/tag23.xml><?xml version="1.0" encoding="utf-8"?>
<p:tagLst xmlns:a="http://schemas.openxmlformats.org/drawingml/2006/main" xmlns:r="http://schemas.openxmlformats.org/officeDocument/2006/relationships" xmlns:p="http://schemas.openxmlformats.org/presentationml/2006/main">
  <p:tag name="TIMING" val="|3.4|2.3|4.8|4.4|2.3|2.1|2.9|7.6|4.5|4.5"/>
</p:tagLst>
</file>

<file path=ppt/tags/tag24.xml><?xml version="1.0" encoding="utf-8"?>
<p:tagLst xmlns:a="http://schemas.openxmlformats.org/drawingml/2006/main" xmlns:r="http://schemas.openxmlformats.org/officeDocument/2006/relationships" xmlns:p="http://schemas.openxmlformats.org/presentationml/2006/main">
  <p:tag name="TIMING" val="|3|2.8"/>
</p:tagLst>
</file>

<file path=ppt/tags/tag25.xml><?xml version="1.0" encoding="utf-8"?>
<p:tagLst xmlns:a="http://schemas.openxmlformats.org/drawingml/2006/main" xmlns:r="http://schemas.openxmlformats.org/officeDocument/2006/relationships" xmlns:p="http://schemas.openxmlformats.org/presentationml/2006/main">
  <p:tag name="TIMING" val="|9.3"/>
</p:tagLst>
</file>

<file path=ppt/tags/tag26.xml><?xml version="1.0" encoding="utf-8"?>
<p:tagLst xmlns:a="http://schemas.openxmlformats.org/drawingml/2006/main" xmlns:r="http://schemas.openxmlformats.org/officeDocument/2006/relationships" xmlns:p="http://schemas.openxmlformats.org/presentationml/2006/main">
  <p:tag name="TIMING" val="|2.4|11.6|2.8|4.3|5.1"/>
</p:tagLst>
</file>

<file path=ppt/tags/tag27.xml><?xml version="1.0" encoding="utf-8"?>
<p:tagLst xmlns:a="http://schemas.openxmlformats.org/drawingml/2006/main" xmlns:r="http://schemas.openxmlformats.org/officeDocument/2006/relationships" xmlns:p="http://schemas.openxmlformats.org/presentationml/2006/main">
  <p:tag name="TIMING" val="|3.8|6.8|1.1|2.9|3.4|2.6|3.6|1.8|1.8|1.2|1.8|3.4"/>
</p:tagLst>
</file>

<file path=ppt/tags/tag3.xml><?xml version="1.0" encoding="utf-8"?>
<p:tagLst xmlns:a="http://schemas.openxmlformats.org/drawingml/2006/main" xmlns:r="http://schemas.openxmlformats.org/officeDocument/2006/relationships" xmlns:p="http://schemas.openxmlformats.org/presentationml/2006/main">
  <p:tag name="TIMING" val="|1.5|18.9"/>
</p:tagLst>
</file>

<file path=ppt/tags/tag4.xml><?xml version="1.0" encoding="utf-8"?>
<p:tagLst xmlns:a="http://schemas.openxmlformats.org/drawingml/2006/main" xmlns:r="http://schemas.openxmlformats.org/officeDocument/2006/relationships" xmlns:p="http://schemas.openxmlformats.org/presentationml/2006/main">
  <p:tag name="TIMING" val="|4"/>
</p:tagLst>
</file>

<file path=ppt/tags/tag5.xml><?xml version="1.0" encoding="utf-8"?>
<p:tagLst xmlns:a="http://schemas.openxmlformats.org/drawingml/2006/main" xmlns:r="http://schemas.openxmlformats.org/officeDocument/2006/relationships" xmlns:p="http://schemas.openxmlformats.org/presentationml/2006/main">
  <p:tag name="TIMING" val="|4.3|2.7|3.6"/>
</p:tagLst>
</file>

<file path=ppt/tags/tag6.xml><?xml version="1.0" encoding="utf-8"?>
<p:tagLst xmlns:a="http://schemas.openxmlformats.org/drawingml/2006/main" xmlns:r="http://schemas.openxmlformats.org/officeDocument/2006/relationships" xmlns:p="http://schemas.openxmlformats.org/presentationml/2006/main">
  <p:tag name="PPSNARRATION" val="3,1782854440,D:\camvi so1\BAI 18 LOP 6\Media.ppcx"/>
  <p:tag name="TIMING" val="|2|3|1.8|4.2|5.6"/>
</p:tagLst>
</file>

<file path=ppt/tags/tag7.xml><?xml version="1.0" encoding="utf-8"?>
<p:tagLst xmlns:a="http://schemas.openxmlformats.org/drawingml/2006/main" xmlns:r="http://schemas.openxmlformats.org/officeDocument/2006/relationships" xmlns:p="http://schemas.openxmlformats.org/presentationml/2006/main">
  <p:tag name="MMPROD_SUBSTITUTION_ID" val="{D399892D-2CF1-44DF-A7D8-B18C6DBE0503}"/>
</p:tagLst>
</file>

<file path=ppt/tags/tag8.xml><?xml version="1.0" encoding="utf-8"?>
<p:tagLst xmlns:a="http://schemas.openxmlformats.org/drawingml/2006/main" xmlns:r="http://schemas.openxmlformats.org/officeDocument/2006/relationships" xmlns:p="http://schemas.openxmlformats.org/presentationml/2006/main">
  <p:tag name="MMPROD_SUBSTITUTION_ID" val="{3B6EBC78-48DE-4B3A-BC76-7993D3846ABF}"/>
</p:tagLst>
</file>

<file path=ppt/tags/tag9.xml><?xml version="1.0" encoding="utf-8"?>
<p:tagLst xmlns:a="http://schemas.openxmlformats.org/drawingml/2006/main" xmlns:r="http://schemas.openxmlformats.org/officeDocument/2006/relationships" xmlns:p="http://schemas.openxmlformats.org/presentationml/2006/main">
  <p:tag name="MMPROD_SUBSTITUTION_ID" val="{E0FC7390-B4BF-4AD8-B39D-0E4DA4041CC5}"/>
</p:tagLst>
</file>

<file path=ppt/theme/theme1.xml><?xml version="1.0" encoding="utf-8"?>
<a:theme xmlns:a="http://schemas.openxmlformats.org/drawingml/2006/main" name="Slipstream">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Slipstream">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ipstream">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Slipstream</Template>
  <TotalTime>12837</TotalTime>
  <Words>1371</Words>
  <Application>Microsoft Office PowerPoint</Application>
  <PresentationFormat>On-screen Show (4:3)</PresentationFormat>
  <Paragraphs>186</Paragraphs>
  <Slides>29</Slides>
  <Notes>6</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Slipstream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tupro</dc:creator>
  <cp:lastModifiedBy>A</cp:lastModifiedBy>
  <cp:revision>457</cp:revision>
  <dcterms:created xsi:type="dcterms:W3CDTF">2014-03-05T14:42:56Z</dcterms:created>
  <dcterms:modified xsi:type="dcterms:W3CDTF">2022-03-19T08:08:09Z</dcterms:modified>
</cp:coreProperties>
</file>